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7EF9A-73E4-4CD0-9A2A-0048B2C7DDC5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99D693-EAB0-4BB1-B2A6-FF244D3F68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01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793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75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623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06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7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1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3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2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40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393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377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E26C9-4057-4E88-96DB-6B7F583D68F2}" type="datetimeFigureOut">
              <a:rPr lang="en-US" smtClean="0"/>
              <a:t>5/14/2018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01FD3-0AF2-4CB3-B604-F121C6D437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15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Evidence for Common Decent</a:t>
            </a:r>
            <a:br>
              <a:rPr lang="en-US" dirty="0" smtClean="0"/>
            </a:br>
            <a:r>
              <a:rPr lang="en-US" dirty="0" smtClean="0"/>
              <a:t>(Macroevolution)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All living things on earth are related and come from a common ancestor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073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u="sng" dirty="0" smtClean="0"/>
              <a:t>Comparative Embryology</a:t>
            </a:r>
            <a:r>
              <a:rPr lang="en-US" sz="2800" dirty="0" smtClean="0"/>
              <a:t>:  comparing and contrasting embryos of different organs</a:t>
            </a:r>
            <a:endParaRPr lang="en-US" sz="2800" dirty="0"/>
          </a:p>
        </p:txBody>
      </p:sp>
      <p:pic>
        <p:nvPicPr>
          <p:cNvPr id="4" name="Picture 3" descr="C:\Users\scannavino\AppData\Local\Microsoft\Windows\Temporary Internet Files\Content.IE5\S2JZODZT\embryo_development_comparison_by_cristian_milia-d998j7a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31" b="74107"/>
          <a:stretch/>
        </p:blipFill>
        <p:spPr bwMode="auto">
          <a:xfrm>
            <a:off x="1434146" y="1524000"/>
            <a:ext cx="6275705" cy="141986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485900" y="3048000"/>
            <a:ext cx="6172200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600" b="1">
                <a:effectLst/>
                <a:latin typeface="Calibri"/>
                <a:ea typeface="Calibri"/>
                <a:cs typeface="Times New Roman"/>
              </a:rPr>
              <a:t>   A           B              C                D              E               F               G               H </a:t>
            </a:r>
            <a:endParaRPr lang="en-US" sz="110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96045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45"/>
          <a:stretch/>
        </p:blipFill>
        <p:spPr bwMode="auto">
          <a:xfrm>
            <a:off x="419100" y="1157070"/>
            <a:ext cx="8229600" cy="38496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4800" y="228600"/>
            <a:ext cx="8458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Vestigial Organs</a:t>
            </a:r>
            <a:r>
              <a:rPr lang="en-US" sz="2800" dirty="0" smtClean="0"/>
              <a:t>:  organs from evolution that are no longer important, but were important to their ancestors</a:t>
            </a:r>
            <a:endParaRPr lang="en-US" sz="28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447" y="5121067"/>
            <a:ext cx="4020906" cy="1645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190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u="sng" dirty="0" smtClean="0"/>
              <a:t>Homologous Structures</a:t>
            </a:r>
            <a:r>
              <a:rPr lang="en-US" sz="2800" dirty="0" smtClean="0"/>
              <a:t>:  organs or bones that are common in different organisms</a:t>
            </a:r>
            <a:endParaRPr lang="en-US" sz="28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295400"/>
            <a:ext cx="5125909" cy="5303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910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u="sng" dirty="0" smtClean="0"/>
              <a:t>Comparative DNA</a:t>
            </a:r>
            <a:r>
              <a:rPr lang="en-US" sz="2800" dirty="0" smtClean="0"/>
              <a:t>:  comparing DNA, genes, amino acids and proteins</a:t>
            </a:r>
            <a:endParaRPr lang="en-US" sz="2800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187"/>
          <a:stretch/>
        </p:blipFill>
        <p:spPr bwMode="auto">
          <a:xfrm>
            <a:off x="457200" y="2617076"/>
            <a:ext cx="8229600" cy="302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527"/>
          <a:stretch/>
        </p:blipFill>
        <p:spPr bwMode="auto">
          <a:xfrm>
            <a:off x="436179" y="1792014"/>
            <a:ext cx="8229600" cy="788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343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78</Words>
  <Application>Microsoft Office PowerPoint</Application>
  <PresentationFormat>On-screen Show (4:3)</PresentationFormat>
  <Paragraphs>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Evidence for Common Decent (Macroevolution)</vt:lpstr>
      <vt:lpstr>Comparative Embryology:  comparing and contrasting embryos of different organs</vt:lpstr>
      <vt:lpstr>PowerPoint Presentation</vt:lpstr>
      <vt:lpstr>Homologous Structures:  organs or bones that are common in different organisms</vt:lpstr>
      <vt:lpstr>Comparative DNA:  comparing DNA, genes, amino acids and proteins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00, 00</dc:creator>
  <cp:lastModifiedBy>00, 00</cp:lastModifiedBy>
  <cp:revision>10</cp:revision>
  <dcterms:created xsi:type="dcterms:W3CDTF">2018-05-14T00:02:51Z</dcterms:created>
  <dcterms:modified xsi:type="dcterms:W3CDTF">2018-05-14T17:38:52Z</dcterms:modified>
</cp:coreProperties>
</file>