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3" d="100"/>
          <a:sy n="63" d="100"/>
        </p:scale>
        <p:origin x="1380" y="6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131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r>
              <a:t>Presenter</a:t>
            </a:r>
          </a:p>
          <a:p>
            <a:r>
              <a:t>2021-09-27 20:09:01</a:t>
            </a:r>
          </a:p>
          <a:p>
            <a:r>
              <a:t>--------------------------------------------</a:t>
            </a:r>
          </a:p>
          <a:p>
            <a:r>
              <a:t>Unique to our district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2D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2D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800" b="1" i="0">
                <a:solidFill>
                  <a:srgbClr val="002D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0" y="0"/>
            <a:ext cx="9144000" cy="6857879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718474" y="370003"/>
            <a:ext cx="3869054" cy="8794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800" b="1" i="0">
                <a:solidFill>
                  <a:srgbClr val="002D6C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57200" y="1577340"/>
            <a:ext cx="822960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9/20/2022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561340">
              <a:lnSpc>
                <a:spcPct val="100000"/>
              </a:lnSpc>
              <a:spcBef>
                <a:spcPts val="100"/>
              </a:spcBef>
            </a:pPr>
            <a:r>
              <a:rPr dirty="0"/>
              <a:t>ISBE Budget</a:t>
            </a:r>
            <a:r>
              <a:rPr spc="-10" dirty="0"/>
              <a:t> </a:t>
            </a:r>
            <a:r>
              <a:rPr spc="-20" dirty="0"/>
              <a:t>Form: </a:t>
            </a:r>
            <a:r>
              <a:rPr dirty="0"/>
              <a:t>Budget</a:t>
            </a:r>
            <a:r>
              <a:rPr spc="-20" dirty="0"/>
              <a:t> </a:t>
            </a:r>
            <a:r>
              <a:rPr dirty="0"/>
              <a:t>Summary</a:t>
            </a:r>
            <a:r>
              <a:rPr spc="-20" dirty="0"/>
              <a:t> </a:t>
            </a:r>
            <a:r>
              <a:rPr dirty="0"/>
              <a:t>for</a:t>
            </a:r>
            <a:r>
              <a:rPr spc="-5" dirty="0"/>
              <a:t> </a:t>
            </a:r>
            <a:r>
              <a:rPr spc="-20" dirty="0"/>
              <a:t>FY2</a:t>
            </a:r>
            <a:r>
              <a:rPr lang="en-US" spc="-20" dirty="0"/>
              <a:t>3</a:t>
            </a:r>
            <a:endParaRPr spc="-20" dirty="0"/>
          </a:p>
        </p:txBody>
      </p:sp>
      <p:sp>
        <p:nvSpPr>
          <p:cNvPr id="3" name="object 3"/>
          <p:cNvSpPr txBox="1"/>
          <p:nvPr/>
        </p:nvSpPr>
        <p:spPr>
          <a:xfrm>
            <a:off x="8504158" y="6424866"/>
            <a:ext cx="102870" cy="20827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200" dirty="0">
                <a:solidFill>
                  <a:srgbClr val="878BA0"/>
                </a:solidFill>
                <a:latin typeface="Calibri"/>
                <a:cs typeface="Calibri"/>
              </a:rPr>
              <a:t>1</a:t>
            </a:r>
            <a:endParaRPr sz="1200">
              <a:latin typeface="Calibri"/>
              <a:cs typeface="Calibri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513BABD-E13B-4A3D-AFF1-F0203CF5CC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52" y="1524000"/>
            <a:ext cx="9047488" cy="423692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18</Words>
  <Application>Microsoft Office PowerPoint</Application>
  <PresentationFormat>On-screen Show (4:3)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Calibri</vt:lpstr>
      <vt:lpstr>Office Theme</vt:lpstr>
      <vt:lpstr>ISBE Budget Form: Budget Summary for FY23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Finance 101</dc:title>
  <dc:creator>Christi Tyler</dc:creator>
  <cp:lastModifiedBy>John Petzke</cp:lastModifiedBy>
  <cp:revision>1</cp:revision>
  <dcterms:created xsi:type="dcterms:W3CDTF">2022-09-20T17:46:10Z</dcterms:created>
  <dcterms:modified xsi:type="dcterms:W3CDTF">2022-09-20T17:47:02Z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2021-09-27T00:00:00Z</vt:filetime>
  </property>
  <property fmtid="{D5CDD505-2E9C-101B-9397-08002B2CF9AE}" pid="3" name="Creator">
    <vt:lpwstr>Acrobat PDFMaker 21 for PowerPoint</vt:lpwstr>
  </property>
  <property fmtid="{D5CDD505-2E9C-101B-9397-08002B2CF9AE}" pid="4" name="LastSaved">
    <vt:filetime>2022-09-20T00:00:00Z</vt:filetime>
  </property>
  <property fmtid="{D5CDD505-2E9C-101B-9397-08002B2CF9AE}" pid="5" name="Producer">
    <vt:lpwstr>Adobe PDF Library 21.1.177</vt:lpwstr>
  </property>
</Properties>
</file>