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3F865B6-ECBD-463D-A20B-F8ABE9306FB3}" type="datetimeFigureOut">
              <a:rPr lang="en-US" smtClean="0"/>
              <a:t>2/28/2016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6893710-E880-4652-925E-0C0D67A697D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m/url?sa=i&amp;rct=j&amp;q=&amp;esrc=s&amp;frm=1&amp;source=images&amp;cd=&amp;cad=rja&amp;uact=8&amp;ved=0CAcQjRw&amp;url=http://higherperspective.com/2014/10/bp-8-inches.html&amp;ei=i4L0VNfyLYehyQSenYCoCA&amp;bvm=bv.87269000,d.aWw&amp;psig=AFQjCNFgZ-YTnglVWKUKukBr7DlcS0xzww&amp;ust=1425396673188458" TargetMode="External"/><Relationship Id="rId13" Type="http://schemas.openxmlformats.org/officeDocument/2006/relationships/image" Target="../media/image8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7.jpeg"/><Relationship Id="rId17" Type="http://schemas.openxmlformats.org/officeDocument/2006/relationships/image" Target="../media/image10.jpeg"/><Relationship Id="rId2" Type="http://schemas.openxmlformats.org/officeDocument/2006/relationships/hyperlink" Target="http://www.google.com/url?sa=i&amp;rct=j&amp;q=&amp;esrc=s&amp;frm=1&amp;source=images&amp;cd=&amp;cad=rja&amp;uact=8&amp;ved=0CAcQjRw&amp;url=http://www.treehugger.com/corporate-responsibility/bp-gulf-oil-spill-cheat-sheet-a-timeline-of-unfortunate-events.html&amp;ei=WoL0VMnjEsGmyATX1IDwDA&amp;bvm=bv.87269000,d.aWw&amp;psig=AFQjCNFgZ-YTnglVWKUKukBr7DlcS0xzww&amp;ust=1425396673188458" TargetMode="External"/><Relationship Id="rId16" Type="http://schemas.openxmlformats.org/officeDocument/2006/relationships/hyperlink" Target="http://www.google.com/url?sa=i&amp;rct=j&amp;q=&amp;esrc=s&amp;frm=1&amp;source=images&amp;cd=&amp;cad=rja&amp;uact=8&amp;ved=0CAcQjRw&amp;url=http://bookcoverimgs.com/bp-oil-spill/&amp;ei=lYP0VPmOI9H9yQTUiIKwDA&amp;bvm=bv.87269000,d.aWw&amp;psig=AFQjCNE1vkEaFobel4UZCM0X4gw8VAt0jQ&amp;ust=1425396830564536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google.com/url?sa=i&amp;rct=j&amp;q=&amp;esrc=s&amp;frm=1&amp;source=images&amp;cd=&amp;cad=rja&amp;uact=8&amp;ved=0CAcQjRw&amp;url=http://www.cnn.com/2012/04/20/opinion/brazile-earth-day-bp/&amp;ei=gYL0VOb_FJGsyATxjILwDA&amp;bvm=bv.87269000,d.aWw&amp;psig=AFQjCNFgZ-YTnglVWKUKukBr7DlcS0xzww&amp;ust=1425396673188458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jpeg"/><Relationship Id="rId15" Type="http://schemas.openxmlformats.org/officeDocument/2006/relationships/image" Target="../media/image9.jpeg"/><Relationship Id="rId10" Type="http://schemas.openxmlformats.org/officeDocument/2006/relationships/hyperlink" Target="http://www.google.com/url?sa=i&amp;rct=j&amp;q=&amp;esrc=s&amp;frm=1&amp;source=images&amp;cd=&amp;cad=rja&amp;uact=8&amp;ved=0CAcQjRw&amp;url=http://ocean.si.edu/gulf-oil-spill&amp;ei=loL0VMyLOI23yATD8oGQDg&amp;bvm=bv.87269000,d.aWw&amp;psig=AFQjCNFgZ-YTnglVWKUKukBr7DlcS0xzww&amp;ust=1425396673188458" TargetMode="External"/><Relationship Id="rId4" Type="http://schemas.openxmlformats.org/officeDocument/2006/relationships/hyperlink" Target="http://www.google.com/url?sa=i&amp;rct=j&amp;q=&amp;esrc=s&amp;frm=1&amp;source=images&amp;cd=&amp;cad=rja&amp;uact=8&amp;ved=0CAcQjRw&amp;url=http://inhabitat.com/study-shows-bp-oil-spill-could-have-been-prevented-by-regulation/&amp;ei=ZYL0VJeFENijyASR0YKoDA&amp;bvm=bv.87269000,d.aWw&amp;psig=AFQjCNFgZ-YTnglVWKUKukBr7DlcS0xzww&amp;ust=1425396673188458" TargetMode="External"/><Relationship Id="rId9" Type="http://schemas.openxmlformats.org/officeDocument/2006/relationships/image" Target="../media/image5.jpeg"/><Relationship Id="rId14" Type="http://schemas.openxmlformats.org/officeDocument/2006/relationships/hyperlink" Target="http://www.google.com/url?sa=i&amp;rct=j&amp;q=&amp;esrc=s&amp;frm=1&amp;source=images&amp;cd=&amp;cad=rja&amp;uact=8&amp;ved=0CAcQjRw&amp;url=http://money.cnn.com/2010/06/10/news/economy/oil_spill_waste/&amp;ei=I4P0VJXDDtOdygSFl4L4Cw&amp;bvm=bv.87269000,d.aWw&amp;psig=AFQjCNE1vkEaFobel4UZCM0X4gw8VAt0jQ&amp;ust=142539683056453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April 20, 2010 – explosion and sinking of </a:t>
            </a:r>
            <a:r>
              <a:rPr lang="en-US" dirty="0" err="1"/>
              <a:t>Deepwater</a:t>
            </a:r>
            <a:r>
              <a:rPr lang="en-US" dirty="0"/>
              <a:t> Horizon oil rig in the Gulf of Mexico</a:t>
            </a:r>
          </a:p>
          <a:p>
            <a:r>
              <a:rPr lang="en-US" dirty="0"/>
              <a:t>BP pipe was leaking oil and gas on the ocean floor – 42 miles off coast of Louisiana</a:t>
            </a:r>
          </a:p>
          <a:p>
            <a:r>
              <a:rPr lang="en-US" dirty="0"/>
              <a:t>Immediately after explosion, workers tried to control spread of oil to beaches and coasts using floating booms/chemical oil dispersants to break down oil</a:t>
            </a:r>
          </a:p>
          <a:p>
            <a:r>
              <a:rPr lang="en-US" dirty="0"/>
              <a:t>87 days later, the well was capped</a:t>
            </a:r>
          </a:p>
          <a:p>
            <a:pPr lvl="1"/>
            <a:r>
              <a:rPr lang="en-US" dirty="0"/>
              <a:t>3.19 million barrels of oil had leaked into the Gulf</a:t>
            </a:r>
          </a:p>
          <a:p>
            <a:r>
              <a:rPr lang="en-US" dirty="0"/>
              <a:t>Gulf is still not oil free even 5 years later</a:t>
            </a:r>
          </a:p>
          <a:p>
            <a:r>
              <a:rPr lang="en-US" dirty="0"/>
              <a:t>Largest accidental oil spill in history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/>
              <a:t>BP Oil Spill - 2010</a:t>
            </a:r>
          </a:p>
        </p:txBody>
      </p:sp>
    </p:spTree>
    <p:extLst>
      <p:ext uri="{BB962C8B-B14F-4D97-AF65-F5344CB8AC3E}">
        <p14:creationId xmlns:p14="http://schemas.microsoft.com/office/powerpoint/2010/main" val="3569049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edia.treehugger.com/assets/images/2011/10/burning-oil-rig-explosion-fire-photo1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-33565"/>
            <a:ext cx="3467702" cy="2600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assets.inhabitat.com/wp-content/blogs.dir/1/files/2010/09/BP-Stops-Oil-31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629" y="31976"/>
            <a:ext cx="3200400" cy="2578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2.cdn.turner.com/cnnnext/dam/assets/120420045129-brazile-earth-day-story-top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43175"/>
            <a:ext cx="320040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higherperspective.com/wp-content/uploads/2014/10/g11_23753519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14600"/>
            <a:ext cx="3273170" cy="2133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ocean.si.edu/sites/default/files/styles/colorbox_full/public/photos/Oil-On-Glove_0.jpg?itok=iRoaLq9u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75842"/>
            <a:ext cx="3200400" cy="240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bp oil spill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561113"/>
            <a:ext cx="2950140" cy="2315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bp oil spill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042" y="4648006"/>
            <a:ext cx="3122055" cy="2209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ttp://i2.cdn.turner.com/money/2010/06/10/news/economy/oil_spill_waste/bp_oil_spill_la_100519.top.jpg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944" y="2519587"/>
            <a:ext cx="2936056" cy="2283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http://www.csmonitor.com/var/archive/storage/images/media/images/0914-oilspill/10717000-1-eng-US/0914-oilspill_full_600.jpg">
            <a:hlinkClick r:id="rId16"/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543" y="31977"/>
            <a:ext cx="2750457" cy="2535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786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</TotalTime>
  <Words>99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Lucida Sans Unicode</vt:lpstr>
      <vt:lpstr>Verdana</vt:lpstr>
      <vt:lpstr>Wingdings 2</vt:lpstr>
      <vt:lpstr>Wingdings 3</vt:lpstr>
      <vt:lpstr>Concourse</vt:lpstr>
      <vt:lpstr>BP Oil Spill - 2010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BP Oil Spill - 2010</dc:title>
  <dc:creator>00, 00</dc:creator>
  <cp:lastModifiedBy>Mark &amp; Lori Johnson</cp:lastModifiedBy>
  <cp:revision>5</cp:revision>
  <dcterms:created xsi:type="dcterms:W3CDTF">2015-03-02T15:23:25Z</dcterms:created>
  <dcterms:modified xsi:type="dcterms:W3CDTF">2016-02-29T00:03:59Z</dcterms:modified>
</cp:coreProperties>
</file>