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BEABC0C-05F5-42B7-88DE-93C9DA93D449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5465BD9-A6D9-4F87-97C4-A2AD1DE046B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#1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543800" cy="1752600"/>
          </a:xfrm>
        </p:spPr>
        <p:txBody>
          <a:bodyPr>
            <a:no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Where was the hearth of the Industrial Revolution?</a:t>
            </a:r>
          </a:p>
          <a:p>
            <a:pPr marL="541782" indent="-514350">
              <a:buAutoNum type="arabicPeriod"/>
            </a:pPr>
            <a:endParaRPr lang="en-US" sz="3200" dirty="0" smtClean="0"/>
          </a:p>
          <a:p>
            <a:pPr marL="541782" indent="-514350">
              <a:buAutoNum type="arabicPeriod"/>
            </a:pPr>
            <a:r>
              <a:rPr lang="en-US" sz="3200" dirty="0" smtClean="0"/>
              <a:t>How is development different than industrialization?  - Consider what it is like to live in both places.</a:t>
            </a:r>
          </a:p>
        </p:txBody>
      </p:sp>
    </p:spTree>
    <p:extLst>
      <p:ext uri="{BB962C8B-B14F-4D97-AF65-F5344CB8AC3E}">
        <p14:creationId xmlns:p14="http://schemas.microsoft.com/office/powerpoint/2010/main" val="1060316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#10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850064"/>
            <a:ext cx="7315200" cy="1752600"/>
          </a:xfrm>
        </p:spPr>
        <p:txBody>
          <a:bodyPr>
            <a:no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Define Rank-Size-Rule and Central Place Theory</a:t>
            </a:r>
          </a:p>
          <a:p>
            <a:pPr marL="541782" indent="-514350">
              <a:buAutoNum type="arabicPeriod"/>
            </a:pPr>
            <a:endParaRPr lang="en-US" sz="3200" dirty="0" smtClean="0"/>
          </a:p>
          <a:p>
            <a:pPr marL="541782" indent="-514350">
              <a:buAutoNum type="arabicPeriod"/>
            </a:pPr>
            <a:r>
              <a:rPr lang="en-US" sz="3200" dirty="0" smtClean="0"/>
              <a:t>Who created the Central Place Theory?</a:t>
            </a:r>
          </a:p>
        </p:txBody>
      </p:sp>
    </p:spTree>
    <p:extLst>
      <p:ext uri="{BB962C8B-B14F-4D97-AF65-F5344CB8AC3E}">
        <p14:creationId xmlns:p14="http://schemas.microsoft.com/office/powerpoint/2010/main" val="2802236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#11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924800" cy="1752600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Define market area (hinterland), range of service and threshold of service</a:t>
            </a:r>
          </a:p>
        </p:txBody>
      </p:sp>
    </p:spTree>
    <p:extLst>
      <p:ext uri="{BB962C8B-B14F-4D97-AF65-F5344CB8AC3E}">
        <p14:creationId xmlns:p14="http://schemas.microsoft.com/office/powerpoint/2010/main" val="1680298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</a:t>
            </a:r>
            <a:r>
              <a:rPr lang="en-US" sz="4400" b="1" u="sng" dirty="0" smtClean="0">
                <a:effectLst/>
              </a:rPr>
              <a:t>12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924800" cy="1752600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Define </a:t>
            </a:r>
            <a:r>
              <a:rPr lang="en-US" sz="3200" dirty="0" smtClean="0"/>
              <a:t>outsourcing and list one positive and one negative effect </a:t>
            </a:r>
            <a:r>
              <a:rPr lang="en-US" sz="3200" smtClean="0"/>
              <a:t>of outsourcing.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898840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#2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850064"/>
            <a:ext cx="7010400" cy="1752600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What are the four major industrial regions of the world?</a:t>
            </a:r>
          </a:p>
        </p:txBody>
      </p:sp>
    </p:spTree>
    <p:extLst>
      <p:ext uri="{BB962C8B-B14F-4D97-AF65-F5344CB8AC3E}">
        <p14:creationId xmlns:p14="http://schemas.microsoft.com/office/powerpoint/2010/main" val="2802236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#3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924800" cy="1752600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Define bulk-gaining and bulk-reducing industries and give an example of each.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802236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#4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543800" cy="1752600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List the names of the three industrial mode models.</a:t>
            </a:r>
          </a:p>
        </p:txBody>
      </p:sp>
    </p:spTree>
    <p:extLst>
      <p:ext uri="{BB962C8B-B14F-4D97-AF65-F5344CB8AC3E}">
        <p14:creationId xmlns:p14="http://schemas.microsoft.com/office/powerpoint/2010/main" val="2802236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#5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924800" cy="1752600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List the names of the three industrial location models and list where each model believes is the best location for industry.</a:t>
            </a:r>
          </a:p>
        </p:txBody>
      </p:sp>
    </p:spTree>
    <p:extLst>
      <p:ext uri="{BB962C8B-B14F-4D97-AF65-F5344CB8AC3E}">
        <p14:creationId xmlns:p14="http://schemas.microsoft.com/office/powerpoint/2010/main" val="2802236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#6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924800" cy="1752600"/>
          </a:xfrm>
        </p:spPr>
        <p:txBody>
          <a:bodyPr>
            <a:no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Define deindustrialization and list two geographic regions in the U.S. where deindustrialization has had a negative impact.</a:t>
            </a:r>
          </a:p>
        </p:txBody>
      </p:sp>
    </p:spTree>
    <p:extLst>
      <p:ext uri="{BB962C8B-B14F-4D97-AF65-F5344CB8AC3E}">
        <p14:creationId xmlns:p14="http://schemas.microsoft.com/office/powerpoint/2010/main" val="2802236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#7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924800" cy="1752600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Define just-in-time delivery and list one situational factor that led Japanese automakers to locate in the U.S.</a:t>
            </a:r>
          </a:p>
        </p:txBody>
      </p:sp>
    </p:spTree>
    <p:extLst>
      <p:ext uri="{BB962C8B-B14F-4D97-AF65-F5344CB8AC3E}">
        <p14:creationId xmlns:p14="http://schemas.microsoft.com/office/powerpoint/2010/main" val="2802236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#8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8077200" cy="1752600"/>
          </a:xfrm>
        </p:spPr>
        <p:txBody>
          <a:bodyPr>
            <a:no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List one negative impact that industrialization has had on the environment. </a:t>
            </a:r>
          </a:p>
          <a:p>
            <a:pPr marL="541782" indent="-514350">
              <a:buAutoNum type="arabicPeriod"/>
            </a:pPr>
            <a:r>
              <a:rPr lang="en-US" sz="3200" dirty="0" smtClean="0"/>
              <a:t>How was the oil spill in the Gulf of Mexico caused by industry?</a:t>
            </a:r>
          </a:p>
        </p:txBody>
      </p:sp>
    </p:spTree>
    <p:extLst>
      <p:ext uri="{BB962C8B-B14F-4D97-AF65-F5344CB8AC3E}">
        <p14:creationId xmlns:p14="http://schemas.microsoft.com/office/powerpoint/2010/main" val="2802236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>
            <a:noAutofit/>
          </a:bodyPr>
          <a:lstStyle/>
          <a:p>
            <a:pPr algn="ctr"/>
            <a:r>
              <a:rPr lang="en-US" sz="4400" b="1" u="sng" dirty="0" smtClean="0">
                <a:effectLst/>
              </a:rPr>
              <a:t>Bell Work #9</a:t>
            </a:r>
            <a:endParaRPr lang="en-US" sz="4400" b="1" u="sng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7924800" cy="1752600"/>
          </a:xfrm>
        </p:spPr>
        <p:txBody>
          <a:bodyPr>
            <a:normAutofit/>
          </a:bodyPr>
          <a:lstStyle/>
          <a:p>
            <a:pPr marL="541782" indent="-514350">
              <a:buAutoNum type="arabicPeriod"/>
            </a:pPr>
            <a:r>
              <a:rPr lang="en-US" sz="3200" dirty="0" smtClean="0"/>
              <a:t>Define right-to-work laws and explain how this factor has changed industry.</a:t>
            </a:r>
          </a:p>
        </p:txBody>
      </p:sp>
    </p:spTree>
    <p:extLst>
      <p:ext uri="{BB962C8B-B14F-4D97-AF65-F5344CB8AC3E}">
        <p14:creationId xmlns:p14="http://schemas.microsoft.com/office/powerpoint/2010/main" val="2802236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</TotalTime>
  <Words>245</Words>
  <Application>Microsoft Office PowerPoint</Application>
  <PresentationFormat>On-screen Show (4:3)</PresentationFormat>
  <Paragraphs>29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Bell Work #1</vt:lpstr>
      <vt:lpstr>Bell Work #2</vt:lpstr>
      <vt:lpstr>Bell Work #3</vt:lpstr>
      <vt:lpstr>Bell Work #4</vt:lpstr>
      <vt:lpstr>Bell Work #5</vt:lpstr>
      <vt:lpstr>Bell Work #6</vt:lpstr>
      <vt:lpstr>Bell Work #7</vt:lpstr>
      <vt:lpstr>Bell Work #8</vt:lpstr>
      <vt:lpstr>Bell Work #9</vt:lpstr>
      <vt:lpstr>Bell Work #10</vt:lpstr>
      <vt:lpstr>Bell Work #11</vt:lpstr>
      <vt:lpstr>Bell Work #12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Work #1</dc:title>
  <dc:creator>00, 00</dc:creator>
  <cp:lastModifiedBy>00, 00</cp:lastModifiedBy>
  <cp:revision>7</cp:revision>
  <dcterms:created xsi:type="dcterms:W3CDTF">2016-02-22T19:09:24Z</dcterms:created>
  <dcterms:modified xsi:type="dcterms:W3CDTF">2016-02-24T19:48:41Z</dcterms:modified>
</cp:coreProperties>
</file>