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8" r:id="rId9"/>
    <p:sldId id="259" r:id="rId10"/>
    <p:sldId id="265" r:id="rId11"/>
    <p:sldId id="267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0C04998-139C-42EE-A276-E75E9E522A8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D0B3E2-2D76-4F44-8BBF-AF23355E1D20}" type="datetimeFigureOut">
              <a:rPr lang="en-US" smtClean="0"/>
              <a:t>1/19/2016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869" y="1828800"/>
            <a:ext cx="6642931" cy="38862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5029200" cy="1066800"/>
          </a:xfrm>
        </p:spPr>
        <p:txBody>
          <a:bodyPr>
            <a:normAutofit fontScale="90000"/>
          </a:bodyPr>
          <a:lstStyle/>
          <a:p>
            <a:r>
              <a:rPr lang="en-US" sz="8000" b="1" u="sng" dirty="0" smtClean="0"/>
              <a:t>Bell Work #1</a:t>
            </a:r>
            <a:endParaRPr lang="en-US" sz="8000" b="1" u="sng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138869" y="2667000"/>
            <a:ext cx="6642931" cy="27431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288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smtClean="0"/>
              <a:t>Find the table that corresponds with the region you were handed as you walk in.  </a:t>
            </a:r>
          </a:p>
          <a:p>
            <a:pPr algn="l"/>
            <a:r>
              <a:rPr lang="en-US" sz="2400" b="1" dirty="0" smtClean="0"/>
              <a:t>This is where you will sit today.</a:t>
            </a:r>
          </a:p>
          <a:p>
            <a:pPr algn="l"/>
            <a:r>
              <a:rPr lang="en-US" sz="2400" b="1" dirty="0" smtClean="0"/>
              <a:t>Take out a piece of paper.  Crumple it into a ball and wait for the directions of what you will do with the ball.</a:t>
            </a:r>
            <a:endParaRPr lang="en-US" sz="2400" b="1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8869" y="1447800"/>
            <a:ext cx="3975931" cy="7239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As you walk in…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188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828800"/>
            <a:ext cx="6733374" cy="1066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From yesterday’s notes, list the four dependency theories?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#10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04277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6477000" cy="2971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Define Fair Trade. 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</a:t>
            </a:r>
            <a:r>
              <a:rPr lang="en-US" sz="8000" b="1" u="sng" dirty="0" smtClean="0"/>
              <a:t>11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04277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6553200" cy="35814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Describe two advantages of fair trade for producers and workers.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</a:t>
            </a:r>
            <a:r>
              <a:rPr lang="en-US" sz="8000" b="1" u="sng" dirty="0" smtClean="0"/>
              <a:t>12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04277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" y="1828800"/>
            <a:ext cx="6629400" cy="3048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List three of the United States Millennium Development Goals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#13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04277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09800"/>
            <a:ext cx="6629400" cy="2133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Which stage of Rostow’s development are Gabon and Cote d’Ivoire?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1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#14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3042772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1905000"/>
            <a:ext cx="6781800" cy="38100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Define developed nation and developing nation and list an example of each.</a:t>
            </a:r>
            <a:endParaRPr lang="en-US" sz="36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5257800" cy="838200"/>
          </a:xfrm>
        </p:spPr>
        <p:txBody>
          <a:bodyPr>
            <a:normAutofit fontScale="90000"/>
          </a:bodyPr>
          <a:lstStyle/>
          <a:p>
            <a:r>
              <a:rPr lang="en-US" sz="8000" b="1" u="sng" dirty="0" smtClean="0"/>
              <a:t>Bell Work #2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981200"/>
            <a:ext cx="6553200" cy="3733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What are some of the factors that are looked at when describing a country’s level of development?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#3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133600"/>
            <a:ext cx="6629400" cy="3581400"/>
          </a:xfrm>
        </p:spPr>
        <p:txBody>
          <a:bodyPr>
            <a:norm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en-US" sz="3200" b="1" dirty="0" smtClean="0"/>
              <a:t>Define HDI and what it measures. 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200" b="1" dirty="0" smtClean="0"/>
              <a:t>Which factor do you feel is the most important in determining development?</a:t>
            </a:r>
          </a:p>
          <a:p>
            <a:pPr algn="l"/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#4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133600"/>
            <a:ext cx="6705600" cy="35814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What is development?</a:t>
            </a:r>
          </a:p>
          <a:p>
            <a:pPr algn="l"/>
            <a:r>
              <a:rPr lang="en-US" sz="3200" b="1" dirty="0" smtClean="0"/>
              <a:t>How does development impact the quality of life for those living in a country?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#5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362200"/>
            <a:ext cx="6553200" cy="3352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What is one thing that surprised you about life in Guatemala?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#6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057400"/>
            <a:ext cx="6781800" cy="3657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How is schooling different in Guatemala vs. the United States?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#7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905000"/>
            <a:ext cx="6477000" cy="3810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Key Issue Quiz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#8</a:t>
            </a:r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057400"/>
            <a:ext cx="6400800" cy="36576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How will energy production and consumption change as developing countries become more developed?</a:t>
            </a:r>
          </a:p>
          <a:p>
            <a:pPr algn="l"/>
            <a:r>
              <a:rPr lang="en-US" sz="3200" b="1" dirty="0" smtClean="0"/>
              <a:t>How has globalization led to these changes in energy consumption?</a:t>
            </a:r>
            <a:endParaRPr lang="en-US" sz="32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0" y="3810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b="1" u="sng" dirty="0" smtClean="0"/>
              <a:t>Bell Work #9</a:t>
            </a:r>
            <a:endParaRPr lang="en-US" sz="80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14400" y="5334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endParaRPr lang="en-US" sz="8000" b="1" u="sng" dirty="0"/>
          </a:p>
        </p:txBody>
      </p:sp>
    </p:spTree>
    <p:extLst>
      <p:ext uri="{BB962C8B-B14F-4D97-AF65-F5344CB8AC3E}">
        <p14:creationId xmlns:p14="http://schemas.microsoft.com/office/powerpoint/2010/main" val="2365166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Composite">
  <a:themeElements>
    <a:clrScheme name="Custom 1">
      <a:dk1>
        <a:sysClr val="windowText" lastClr="000000"/>
      </a:dk1>
      <a:lt1>
        <a:sysClr val="window" lastClr="FFFFFF"/>
      </a:lt1>
      <a:dk2>
        <a:srgbClr val="0070C0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os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44</TotalTime>
  <Words>279</Words>
  <Application>Microsoft Office PowerPoint</Application>
  <PresentationFormat>On-screen Show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Composite</vt:lpstr>
      <vt:lpstr>Bell Work #1</vt:lpstr>
      <vt:lpstr>Bell Work #2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Johnson</dc:creator>
  <cp:lastModifiedBy>00, 00</cp:lastModifiedBy>
  <cp:revision>8</cp:revision>
  <dcterms:created xsi:type="dcterms:W3CDTF">2016-01-19T15:26:40Z</dcterms:created>
  <dcterms:modified xsi:type="dcterms:W3CDTF">2016-01-19T19:14:55Z</dcterms:modified>
</cp:coreProperties>
</file>