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1/20/2015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1/20/2015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411333"/>
            <a:ext cx="7315200" cy="1154097"/>
          </a:xfrm>
        </p:spPr>
        <p:txBody>
          <a:bodyPr/>
          <a:lstStyle/>
          <a:p>
            <a:r>
              <a:rPr lang="en-US" dirty="0" smtClean="0"/>
              <a:t>FRQ Practice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06400" y="1833208"/>
            <a:ext cx="8293100" cy="443741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Centripetal forces – forces that unify a state (provide stability, strengthen, bind together, create solidarity)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Religion, Language, Expressions of national pride/symbols, Transportation/communication infrastructure, Shared History, External threats, </a:t>
            </a:r>
            <a:r>
              <a:rPr lang="en-US" dirty="0" err="1" smtClean="0"/>
              <a:t>Morpohology</a:t>
            </a:r>
            <a:r>
              <a:rPr lang="en-US" dirty="0"/>
              <a:t> </a:t>
            </a:r>
            <a:r>
              <a:rPr lang="en-US" dirty="0" smtClean="0"/>
              <a:t>(shape of state - compact), Strong leader, Response to disaster/tragedy, Economic-development programs, Physical Geography, Government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Centrifugal forces – forces that divide a state (lead to balkanization/devolution, disrupt internal order, destabilize, weaken)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Religion, Language, Federal Government/Regionalism, Ethnicities/Separatist movements, Morphology (fragmented/</a:t>
            </a:r>
            <a:r>
              <a:rPr lang="en-US" dirty="0" err="1" smtClean="0"/>
              <a:t>prorupted</a:t>
            </a:r>
            <a:r>
              <a:rPr lang="en-US" dirty="0" smtClean="0"/>
              <a:t>), External threats, Territorial disputes, Physical Geography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24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247" y="624487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Power of Place – Devolution and </a:t>
            </a:r>
            <a:r>
              <a:rPr lang="en-US" dirty="0" err="1" smtClean="0"/>
              <a:t>Supranationalism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338" y="2079717"/>
            <a:ext cx="7898262" cy="4229644"/>
          </a:xfrm>
        </p:spPr>
        <p:txBody>
          <a:bodyPr/>
          <a:lstStyle/>
          <a:p>
            <a:r>
              <a:rPr lang="en-US" b="1" dirty="0" smtClean="0"/>
              <a:t>Devolution</a:t>
            </a:r>
            <a:r>
              <a:rPr lang="en-US" dirty="0" smtClean="0"/>
              <a:t> – the process whereby regions within a state demand and gain political strength and growing autonomy at the expense of the central </a:t>
            </a:r>
            <a:r>
              <a:rPr lang="en-US" dirty="0" smtClean="0"/>
              <a:t>government</a:t>
            </a:r>
          </a:p>
          <a:p>
            <a:pPr lvl="1"/>
            <a:r>
              <a:rPr lang="en-US" dirty="0" smtClean="0"/>
              <a:t>Can be a result of </a:t>
            </a:r>
            <a:r>
              <a:rPr lang="en-US" dirty="0" err="1" smtClean="0"/>
              <a:t>ethnocultural</a:t>
            </a:r>
            <a:r>
              <a:rPr lang="en-US" dirty="0" smtClean="0"/>
              <a:t>, economic or spatial factors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Supranational Organization</a:t>
            </a:r>
            <a:r>
              <a:rPr lang="en-US" dirty="0" smtClean="0"/>
              <a:t> – A separate </a:t>
            </a:r>
            <a:r>
              <a:rPr lang="en-US" smtClean="0"/>
              <a:t>entity </a:t>
            </a:r>
            <a:r>
              <a:rPr lang="en-US" smtClean="0"/>
              <a:t>composed </a:t>
            </a:r>
            <a:r>
              <a:rPr lang="en-US" dirty="0" smtClean="0"/>
              <a:t>of three or more states that forge an association and form an administrative structure for mutual benefit and in pursuit of shared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8285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43</TotalTime>
  <Words>181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Perspective</vt:lpstr>
      <vt:lpstr>FRQ Practice</vt:lpstr>
      <vt:lpstr>Power of Place – Devolution and Supranationalism</vt:lpstr>
    </vt:vector>
  </TitlesOfParts>
  <Company>University of Illinois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FRQ Practice</dc:title>
  <dc:creator>Kate Ruttenberg</dc:creator>
  <cp:lastModifiedBy>00, 00</cp:lastModifiedBy>
  <cp:revision>4</cp:revision>
  <dcterms:created xsi:type="dcterms:W3CDTF">2015-01-19T22:03:32Z</dcterms:created>
  <dcterms:modified xsi:type="dcterms:W3CDTF">2015-01-20T15:53:59Z</dcterms:modified>
</cp:coreProperties>
</file>