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2AC3B-3FA8-4128-AB2A-917BC37901DA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FD099-54B1-4A50-BA8E-788BBB891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62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E2F37A-4914-4642-8C30-553BBDA19DEB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C3D987-688B-43AB-8997-1AA1A1D8270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you walk in…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table that corresponds with the region you were handed as you walk in.  This is where you will sit today.</a:t>
            </a:r>
          </a:p>
          <a:p>
            <a:r>
              <a:rPr lang="en-US" dirty="0" smtClean="0"/>
              <a:t>Take out a piece of paper.  Crumple it into a ball and wait for the directions of what you will do with the ball.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79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happened when you tried to throw your paper ball into the recycling bin?</a:t>
            </a:r>
          </a:p>
          <a:p>
            <a:endParaRPr lang="en-US" dirty="0" smtClean="0"/>
          </a:p>
          <a:p>
            <a:r>
              <a:rPr lang="en-US" dirty="0" smtClean="0"/>
              <a:t>Why were some groups able to make it and some groups were not?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What does this tell you about the opportunities available to people around the world?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52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development and identify regions as developed/developing given statistics.</a:t>
            </a:r>
          </a:p>
          <a:p>
            <a:endParaRPr lang="en-US" dirty="0" smtClean="0"/>
          </a:p>
          <a:p>
            <a:r>
              <a:rPr lang="en-US" dirty="0" smtClean="0"/>
              <a:t>Compare and contrast regions of the world by their development.</a:t>
            </a:r>
          </a:p>
          <a:p>
            <a:endParaRPr lang="en-US" dirty="0" smtClean="0"/>
          </a:p>
          <a:p>
            <a:r>
              <a:rPr lang="en-US"/>
              <a:t>Analyze the factors that identify the stage of development of a particular region/country.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2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Development?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of improving the material conditions of people through diffusion of knowledge and technology</a:t>
            </a:r>
          </a:p>
          <a:p>
            <a:r>
              <a:rPr lang="en-US" dirty="0" smtClean="0"/>
              <a:t>What are some terms we’ve used throughout the year to identify countries by their development?</a:t>
            </a:r>
          </a:p>
          <a:p>
            <a:r>
              <a:rPr lang="en-US" b="1" dirty="0" smtClean="0"/>
              <a:t>Developed vs. Developing</a:t>
            </a:r>
          </a:p>
          <a:p>
            <a:r>
              <a:rPr lang="en-US" dirty="0" smtClean="0"/>
              <a:t>MDC vs. LDC</a:t>
            </a:r>
          </a:p>
          <a:p>
            <a:r>
              <a:rPr lang="en-US" dirty="0" smtClean="0"/>
              <a:t>Core vs. Periphery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35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your group…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through the statistics about ONE country that represents your region as a whole.</a:t>
            </a:r>
          </a:p>
          <a:p>
            <a:endParaRPr lang="en-US" dirty="0" smtClean="0"/>
          </a:p>
          <a:p>
            <a:r>
              <a:rPr lang="en-US" dirty="0" smtClean="0"/>
              <a:t>Decide if your region is developed or developing.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2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Compare/contrast the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Compare your statistics with at least one person from each of the other 8 groups</a:t>
            </a:r>
          </a:p>
          <a:p>
            <a:endParaRPr lang="en-US" dirty="0" smtClean="0"/>
          </a:p>
          <a:p>
            <a:r>
              <a:rPr lang="en-US" dirty="0" smtClean="0"/>
              <a:t>TALK about the statistics to understand why they labeled their region as developed or developing</a:t>
            </a:r>
          </a:p>
          <a:p>
            <a:endParaRPr lang="en-US" dirty="0" smtClean="0"/>
          </a:p>
          <a:p>
            <a:r>
              <a:rPr lang="en-US" dirty="0" smtClean="0"/>
              <a:t>Decide which of the two regions is more developed/closer to being a developed country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regions are the most developed?  Which regions are the least developed?</a:t>
            </a:r>
          </a:p>
          <a:p>
            <a:endParaRPr lang="en-US" dirty="0" smtClean="0"/>
          </a:p>
          <a:p>
            <a:pPr lvl="0"/>
            <a:r>
              <a:rPr lang="en-US" dirty="0"/>
              <a:t>What are some of the factors to consider when identifying the stage of development of a country</a:t>
            </a:r>
            <a:r>
              <a:rPr lang="en-US" dirty="0" smtClean="0"/>
              <a:t>?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How can countries become more developed?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08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300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As you walk in…</vt:lpstr>
      <vt:lpstr>PowerPoint Presentation</vt:lpstr>
      <vt:lpstr>Today’s Objectives</vt:lpstr>
      <vt:lpstr>What is Development?</vt:lpstr>
      <vt:lpstr>With your group…</vt:lpstr>
      <vt:lpstr>Compare/contrast the regions</vt:lpstr>
      <vt:lpstr>Reflection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you walk in…</dc:title>
  <dc:creator>00, 00</dc:creator>
  <cp:lastModifiedBy>00, 00</cp:lastModifiedBy>
  <cp:revision>4</cp:revision>
  <cp:lastPrinted>2015-01-29T22:46:30Z</cp:lastPrinted>
  <dcterms:created xsi:type="dcterms:W3CDTF">2015-01-29T22:32:13Z</dcterms:created>
  <dcterms:modified xsi:type="dcterms:W3CDTF">2015-01-29T23:07:53Z</dcterms:modified>
</cp:coreProperties>
</file>