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xqFQoTCNiK9_Dj5cgCFckoJgodHYwGtA&amp;url=http://www.theatlantic.com/health/archive/2013/06/pecan-caramel-crawfish-food-dialect-maps/276603/&amp;psig=AFQjCNERRHyf8ObxB4eD7MYntFaW7eUlVQ&amp;ust=14461427987064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80092"/>
          </a:xfrm>
        </p:spPr>
        <p:txBody>
          <a:bodyPr/>
          <a:lstStyle/>
          <a:p>
            <a:r>
              <a:rPr lang="en-US" dirty="0" smtClean="0"/>
              <a:t>Isogloss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8817"/>
            <a:ext cx="8147051" cy="4364598"/>
          </a:xfrm>
        </p:spPr>
        <p:txBody>
          <a:bodyPr/>
          <a:lstStyle/>
          <a:p>
            <a:r>
              <a:rPr lang="en-US" dirty="0" smtClean="0"/>
              <a:t>What is an isogloss?</a:t>
            </a:r>
            <a:endParaRPr lang="en-US" dirty="0"/>
          </a:p>
          <a:p>
            <a:r>
              <a:rPr lang="en-US" dirty="0" smtClean="0"/>
              <a:t>How would a dialect be an example of an isogloss?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781300"/>
            <a:ext cx="5162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2014 AP Human Geo\Unit 3 - CultureLanguage\Language\dialects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60" y="401652"/>
            <a:ext cx="9177314" cy="59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theatlantic.com/static/mt/assets/food/sodamaps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6" y="319730"/>
            <a:ext cx="9167606" cy="60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9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" y="1102407"/>
            <a:ext cx="9118118" cy="36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5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10"/>
            <a:ext cx="9144000" cy="64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97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46</TotalTime>
  <Words>17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Saddle</vt:lpstr>
      <vt:lpstr>Isogloss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(11/6)</dc:title>
  <dc:creator>Kate Ruttenberg</dc:creator>
  <cp:lastModifiedBy>00, 00</cp:lastModifiedBy>
  <cp:revision>8</cp:revision>
  <dcterms:created xsi:type="dcterms:W3CDTF">2014-11-05T00:41:00Z</dcterms:created>
  <dcterms:modified xsi:type="dcterms:W3CDTF">2016-10-11T14:42:13Z</dcterms:modified>
</cp:coreProperties>
</file>