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9" r:id="rId2"/>
    <p:sldId id="256" r:id="rId3"/>
    <p:sldId id="257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62" autoAdjust="0"/>
  </p:normalViewPr>
  <p:slideViewPr>
    <p:cSldViewPr>
      <p:cViewPr>
        <p:scale>
          <a:sx n="100" d="100"/>
          <a:sy n="100" d="100"/>
        </p:scale>
        <p:origin x="1914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64764-C3F2-4873-8EE2-B822427A635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C559F87-A63B-4FAF-8EE8-BE2D48FEDE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64764-C3F2-4873-8EE2-B822427A635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59F87-A63B-4FAF-8EE8-BE2D48FEDE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64764-C3F2-4873-8EE2-B822427A635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59F87-A63B-4FAF-8EE8-BE2D48FEDE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64764-C3F2-4873-8EE2-B822427A635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C559F87-A63B-4FAF-8EE8-BE2D48FEDE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64764-C3F2-4873-8EE2-B822427A635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59F87-A63B-4FAF-8EE8-BE2D48FEDEF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64764-C3F2-4873-8EE2-B822427A635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59F87-A63B-4FAF-8EE8-BE2D48FEDE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64764-C3F2-4873-8EE2-B822427A635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C559F87-A63B-4FAF-8EE8-BE2D48FEDEF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64764-C3F2-4873-8EE2-B822427A635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59F87-A63B-4FAF-8EE8-BE2D48FEDE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64764-C3F2-4873-8EE2-B822427A635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59F87-A63B-4FAF-8EE8-BE2D48FEDE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64764-C3F2-4873-8EE2-B822427A635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59F87-A63B-4FAF-8EE8-BE2D48FEDE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64764-C3F2-4873-8EE2-B822427A635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59F87-A63B-4FAF-8EE8-BE2D48FEDEF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BF64764-C3F2-4873-8EE2-B822427A6357}" type="datetimeFigureOut">
              <a:rPr lang="en-US" smtClean="0"/>
              <a:t>2/28/2019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C559F87-A63B-4FAF-8EE8-BE2D48FEDEF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Insecurity Factors Riddles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dirty="0"/>
              <a:t>Meat</a:t>
            </a:r>
          </a:p>
          <a:p>
            <a:r>
              <a:rPr lang="en-US" dirty="0"/>
              <a:t>Population</a:t>
            </a:r>
          </a:p>
          <a:p>
            <a:r>
              <a:rPr lang="en-US" dirty="0"/>
              <a:t>Grain</a:t>
            </a:r>
          </a:p>
          <a:p>
            <a:r>
              <a:rPr lang="en-US" dirty="0"/>
              <a:t>Money</a:t>
            </a:r>
          </a:p>
          <a:p>
            <a:r>
              <a:rPr lang="en-US" dirty="0"/>
              <a:t>Water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Ethanol</a:t>
            </a:r>
          </a:p>
          <a:p>
            <a:r>
              <a:rPr lang="en-US" dirty="0"/>
              <a:t>Air</a:t>
            </a:r>
          </a:p>
          <a:p>
            <a:r>
              <a:rPr lang="en-US" dirty="0"/>
              <a:t>Temperature</a:t>
            </a:r>
          </a:p>
          <a:p>
            <a:r>
              <a:rPr lang="en-US" dirty="0"/>
              <a:t>Climate</a:t>
            </a:r>
          </a:p>
          <a:p>
            <a:r>
              <a:rPr lang="en-US" dirty="0"/>
              <a:t>Drought </a:t>
            </a:r>
          </a:p>
          <a:p>
            <a:r>
              <a:rPr lang="en-US" dirty="0"/>
              <a:t>Oil</a:t>
            </a:r>
          </a:p>
        </p:txBody>
      </p:sp>
    </p:spTree>
    <p:extLst>
      <p:ext uri="{BB962C8B-B14F-4D97-AF65-F5344CB8AC3E}">
        <p14:creationId xmlns:p14="http://schemas.microsoft.com/office/powerpoint/2010/main" val="2421826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do people eat?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554162"/>
            <a:ext cx="9144000" cy="4525963"/>
          </a:xfrm>
        </p:spPr>
        <p:txBody>
          <a:bodyPr>
            <a:normAutofit/>
          </a:bodyPr>
          <a:lstStyle/>
          <a:p>
            <a:r>
              <a:rPr lang="en-US" sz="2800" dirty="0"/>
              <a:t>Consumption of food by people varies by the development of the country in which they live, physical conditions of the land and cultural preferences</a:t>
            </a:r>
          </a:p>
          <a:p>
            <a:r>
              <a:rPr lang="en-US" sz="2800" dirty="0"/>
              <a:t>Most people get their dietary energy from cereal grain</a:t>
            </a:r>
          </a:p>
          <a:p>
            <a:pPr lvl="1"/>
            <a:r>
              <a:rPr lang="en-US" sz="2400" dirty="0"/>
              <a:t>Wheat</a:t>
            </a:r>
          </a:p>
          <a:p>
            <a:pPr lvl="1"/>
            <a:r>
              <a:rPr lang="en-US" sz="2400" dirty="0"/>
              <a:t>Rice</a:t>
            </a:r>
          </a:p>
          <a:p>
            <a:pPr lvl="1"/>
            <a:r>
              <a:rPr lang="en-US" sz="2400" dirty="0"/>
              <a:t>Maize</a:t>
            </a:r>
          </a:p>
          <a:p>
            <a:r>
              <a:rPr lang="en-US" sz="2800" dirty="0"/>
              <a:t>Protein obtained in MDCs from meat mostly</a:t>
            </a:r>
          </a:p>
        </p:txBody>
      </p:sp>
    </p:spTree>
    <p:extLst>
      <p:ext uri="{BB962C8B-B14F-4D97-AF65-F5344CB8AC3E}">
        <p14:creationId xmlns:p14="http://schemas.microsoft.com/office/powerpoint/2010/main" val="2869637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/>
          <a:lstStyle/>
          <a:p>
            <a:pPr algn="ctr"/>
            <a:r>
              <a:rPr lang="en-US" dirty="0"/>
              <a:t>Food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54162"/>
            <a:ext cx="9144000" cy="4525963"/>
          </a:xfrm>
        </p:spPr>
        <p:txBody>
          <a:bodyPr>
            <a:normAutofit/>
          </a:bodyPr>
          <a:lstStyle/>
          <a:p>
            <a:r>
              <a:rPr lang="en-US" sz="2800" dirty="0"/>
              <a:t>Physical, social and economic access at all times to safe and nutritious food sufficient to meet dietary needs &amp; food preferences for an active and healthy life</a:t>
            </a:r>
          </a:p>
          <a:p>
            <a:r>
              <a:rPr lang="en-US" sz="2800" dirty="0" smtClean="0"/>
              <a:t>1/9 (795 </a:t>
            </a:r>
            <a:r>
              <a:rPr lang="en-US" sz="2800" dirty="0"/>
              <a:t>million) of world’s inhabitants do not have food security</a:t>
            </a:r>
          </a:p>
          <a:p>
            <a:r>
              <a:rPr lang="en-US" sz="2800" dirty="0"/>
              <a:t>Undernourishment – dietary energy consumption that is continuously below the minimum requirement for maintaining a healthy life</a:t>
            </a:r>
          </a:p>
        </p:txBody>
      </p:sp>
    </p:spTree>
    <p:extLst>
      <p:ext uri="{BB962C8B-B14F-4D97-AF65-F5344CB8AC3E}">
        <p14:creationId xmlns:p14="http://schemas.microsoft.com/office/powerpoint/2010/main" val="2751387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2900314"/>
              </p:ext>
            </p:extLst>
          </p:nvPr>
        </p:nvGraphicFramePr>
        <p:xfrm>
          <a:off x="-18309" y="0"/>
          <a:ext cx="9162309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Acrobat Document" r:id="rId3" imgW="11344233" imgH="8019810" progId="AcroExch.Document.DC">
                  <p:embed/>
                </p:oleObj>
              </mc:Choice>
              <mc:Fallback>
                <p:oleObj name="Acrobat Document" r:id="rId3" imgW="11344233" imgH="801981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18309" y="0"/>
                        <a:ext cx="9162309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8244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/>
          <a:lstStyle/>
          <a:p>
            <a:pPr algn="ctr"/>
            <a:r>
              <a:rPr lang="en-US" dirty="0"/>
              <a:t>Causes of Food insecurity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54162"/>
            <a:ext cx="9067800" cy="4999038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arenR"/>
            </a:pPr>
            <a:r>
              <a:rPr lang="en-US" dirty="0"/>
              <a:t>Rising price of oil – needed to produce fertilizers, run industrial farm machinery, transport food</a:t>
            </a:r>
          </a:p>
          <a:p>
            <a:pPr marL="514350" indent="-514350">
              <a:buAutoNum type="arabicParenR"/>
            </a:pPr>
            <a:r>
              <a:rPr lang="en-US" dirty="0"/>
              <a:t>Demand for biofuels – growing crops for fuel </a:t>
            </a:r>
            <a:r>
              <a:rPr lang="en-US" dirty="0" smtClean="0"/>
              <a:t>(ethanol) is </a:t>
            </a:r>
            <a:r>
              <a:rPr lang="en-US" dirty="0"/>
              <a:t>more profitable than growing crops for food</a:t>
            </a:r>
          </a:p>
          <a:p>
            <a:pPr marL="514350" indent="-514350">
              <a:buAutoNum type="arabicParenR"/>
            </a:pPr>
            <a:r>
              <a:rPr lang="en-US" dirty="0"/>
              <a:t>Drought and climate change</a:t>
            </a:r>
          </a:p>
          <a:p>
            <a:pPr marL="514350" indent="-514350">
              <a:buAutoNum type="arabicParenR"/>
            </a:pPr>
            <a:r>
              <a:rPr lang="en-US" dirty="0"/>
              <a:t>Declining agricultural productivity – land </a:t>
            </a:r>
            <a:r>
              <a:rPr lang="en-US" dirty="0" smtClean="0"/>
              <a:t>degradation (soil leaching), </a:t>
            </a:r>
            <a:r>
              <a:rPr lang="en-US" dirty="0"/>
              <a:t>constraints on water </a:t>
            </a:r>
            <a:r>
              <a:rPr lang="en-US" dirty="0" smtClean="0"/>
              <a:t>supplies (desertification)</a:t>
            </a:r>
            <a:endParaRPr lang="en-US" dirty="0"/>
          </a:p>
          <a:p>
            <a:pPr marL="514350" indent="-514350">
              <a:buAutoNum type="arabicParenR"/>
            </a:pPr>
            <a:r>
              <a:rPr lang="en-US" dirty="0"/>
              <a:t>Low grain reserves – more grain has been consumed than has been </a:t>
            </a:r>
            <a:r>
              <a:rPr lang="en-US" dirty="0" smtClean="0"/>
              <a:t>produced</a:t>
            </a:r>
          </a:p>
          <a:p>
            <a:pPr marL="514350" indent="-514350">
              <a:buAutoNum type="arabicParenR"/>
            </a:pPr>
            <a:r>
              <a:rPr lang="en-US" dirty="0" smtClean="0"/>
              <a:t>Meat Industry </a:t>
            </a:r>
            <a:r>
              <a:rPr lang="en-US" smtClean="0"/>
              <a:t>demands grain</a:t>
            </a:r>
            <a:endParaRPr lang="en-US" dirty="0"/>
          </a:p>
          <a:p>
            <a:pPr marL="514350" indent="-514350">
              <a:buAutoNum type="arabicParenR"/>
            </a:pPr>
            <a:r>
              <a:rPr lang="en-US" dirty="0"/>
              <a:t>Market speculation – more investment in food and industrial commodities, may contribute to price inflations</a:t>
            </a:r>
          </a:p>
          <a:p>
            <a:pPr marL="514350" indent="-514350">
              <a:buAutoNum type="arabicParenR"/>
            </a:pPr>
            <a:r>
              <a:rPr lang="en-US" dirty="0"/>
              <a:t>Changes in income – with development in some LDCs like China and India, people can afford to eat more and higher demand is placing pressure on resources</a:t>
            </a:r>
          </a:p>
        </p:txBody>
      </p:sp>
    </p:spTree>
    <p:extLst>
      <p:ext uri="{BB962C8B-B14F-4D97-AF65-F5344CB8AC3E}">
        <p14:creationId xmlns:p14="http://schemas.microsoft.com/office/powerpoint/2010/main" val="3709104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338</TotalTime>
  <Words>246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Franklin Gothic Book</vt:lpstr>
      <vt:lpstr>Franklin Gothic Medium</vt:lpstr>
      <vt:lpstr>Wingdings 2</vt:lpstr>
      <vt:lpstr>Trek</vt:lpstr>
      <vt:lpstr>Adobe Acrobat Document</vt:lpstr>
      <vt:lpstr>Food Insecurity Factors Riddles</vt:lpstr>
      <vt:lpstr>What do people eat?</vt:lpstr>
      <vt:lpstr>Food security</vt:lpstr>
      <vt:lpstr>PowerPoint Presentation</vt:lpstr>
      <vt:lpstr>Causes of Food insecurity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security</dc:title>
  <dc:creator>00, 00</dc:creator>
  <cp:lastModifiedBy>00, 00</cp:lastModifiedBy>
  <cp:revision>10</cp:revision>
  <dcterms:created xsi:type="dcterms:W3CDTF">2015-03-19T14:09:39Z</dcterms:created>
  <dcterms:modified xsi:type="dcterms:W3CDTF">2019-02-28T14:57:45Z</dcterms:modified>
</cp:coreProperties>
</file>