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4" r:id="rId6"/>
    <p:sldId id="259" r:id="rId7"/>
    <p:sldId id="260" r:id="rId8"/>
    <p:sldId id="261" r:id="rId9"/>
    <p:sldId id="265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02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7699-4D2F-4449-8A0B-17A0BC88102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A7D-C609-4119-85E0-F34AC9A3EE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7699-4D2F-4449-8A0B-17A0BC88102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A7D-C609-4119-85E0-F34AC9A3E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7699-4D2F-4449-8A0B-17A0BC88102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A7D-C609-4119-85E0-F34AC9A3E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7699-4D2F-4449-8A0B-17A0BC88102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A7D-C609-4119-85E0-F34AC9A3E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7699-4D2F-4449-8A0B-17A0BC88102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9E9A7D-C609-4119-85E0-F34AC9A3EE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7699-4D2F-4449-8A0B-17A0BC88102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A7D-C609-4119-85E0-F34AC9A3E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7699-4D2F-4449-8A0B-17A0BC88102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A7D-C609-4119-85E0-F34AC9A3E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7699-4D2F-4449-8A0B-17A0BC88102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A7D-C609-4119-85E0-F34AC9A3E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7699-4D2F-4449-8A0B-17A0BC88102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A7D-C609-4119-85E0-F34AC9A3E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7699-4D2F-4449-8A0B-17A0BC88102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A7D-C609-4119-85E0-F34AC9A3E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7699-4D2F-4449-8A0B-17A0BC88102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A7D-C609-4119-85E0-F34AC9A3E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D37699-4D2F-4449-8A0B-17A0BC88102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9E9A7D-C609-4119-85E0-F34AC9A3EE7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ved=0ahUKEwjpkta1l4zMAhXEvIMKHWGECd0QjRwIBw&amp;url=http://atlantablackstar.com/2015/02/20/10-us-cities-where-gentrification-is-happening-the-fastest/&amp;psig=AFQjCNHiaXjRW-JA3R57honXhTGdIyandw&amp;ust=146065620460766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com/url?sa=i&amp;rct=j&amp;q=&amp;esrc=s&amp;source=images&amp;cd=&amp;cad=rja&amp;uact=8&amp;ved=0ahUKEwjIjtK8mozMAhVIuoMKHW49BLUQjRwIBw&amp;url=https://cbmilstein.wordpress.com/2014/06/30/free-city-radio-interview-on-anti-gentrification-struggles-in-the-bay-area/&amp;psig=AFQjCNGSuskixRA36zJKpEBZWstb0mvwhw&amp;ust=146065722709752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source=images&amp;cd=&amp;cad=rja&amp;uact=8&amp;ved=0ahUKEwiZgMiUmozMAhWGkoMKHXBMD9oQjRwIBw&amp;url=http://america.aljazeera.com/articles/2013/12/20/protesters-upsetbyevictionsblockapplegooglebusesinbayarea.html&amp;psig=AFQjCNGywsq5vSp1nv-fsOLM_Q7laVcANg&amp;ust=14606570793777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m/url?sa=i&amp;rct=j&amp;q=&amp;esrc=s&amp;source=images&amp;cd=&amp;cad=rja&amp;uact=8&amp;ved=0ahUKEwjPgL6ol4zMAhXkmoMKHUy5BlYQjRwIBw&amp;url=http://www.thesocialist.us/gentrification-and-the-class-cleansing-of-our-cities/&amp;psig=AFQjCNHiaXjRW-JA3R57honXhTGdIyandw&amp;ust=146065620460766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ahUKEwigmcW2kYzMAhVCuoMKHYrIAlMQjRwIBw&amp;url=http://gentrificationmileend.concordiajournalism.ca/2015/03/12/68/&amp;psig=AFQjCNE0T2MJ0vYMVan__R0plE86gzTIsA&amp;ust=146065481736335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jBqcKnNBg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0ahUKEwjpyP3PlozMAhWlnYMKHV2zA8gQjRwIBw&amp;url=http://therealdeal.com/tag/gentrification/&amp;psig=AFQjCNHiaXjRW-JA3R57honXhTGdIyandw&amp;ust=14606562046076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jb95romozMAhXhvoMKHU4nCRAQjRwIBw&amp;url=https://en.wikipedia.org/wiki/Lower_East_Side&amp;psig=AFQjCNH4MGNMhrlmBI8M37CyEaTvvmGAzg&amp;ust=1460657348113821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source=images&amp;cd=&amp;cad=rja&amp;uact=8&amp;ved=0ahUKEwjeyqjRmozMAhWHuIMKHSwzC2QQjRwIBw&amp;url=http://www.brownstoner.com/brooklyn/what-is-gentrification-definition-causes-effects/&amp;psig=AFQjCNGSuskixRA36zJKpEBZWstb0mvwhw&amp;ust=146065722709752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cad=rja&amp;uact=8&amp;ved=0ahUKEwiq3czPm4zMAhVikoMKHSojBSsQjRwIBw&amp;url=https://commons.wikimedia.org/wiki/File:Otr-redevelopment-vine-street.jpg&amp;psig=AFQjCNHCScVU5ZTEn6cCKFAP7AuRUHvKUg&amp;ust=14606574871871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ahUKEwjYjr_wm4zMAhXJuoMKHeReBPIQjRwIBw&amp;url=http://jaddeyekabir.com/2012/07/29/tarlabasi-i/&amp;psig=AFQjCNEEJS3nPBk51ft8SeHxGMf8fwN4Vg&amp;ust=1460657615387490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source=images&amp;cd=&amp;cad=rja&amp;uact=8&amp;ved=0ahUKEwib8NPmm4zMAhXjtoMKHb-nC2MQjRwIBw&amp;url=http://petapixel.com/2014/06/26/google-street-view-offers-glimpse-incredible-rate-gentrification-brooklyn/&amp;psig=AFQjCNEEJS3nPBk51ft8SeHxGMf8fwN4Vg&amp;ust=146065761538749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ved=0ahUKEwj3kPWflozMAhXCzoMKHf51BNcQjRwIBw&amp;url=http://soloroamer.com/2015/06/22/606-bloomingdale-trail/&amp;psig=AFQjCNGs0zKZdIa5RMuOZ4uuoi9119NoQw&amp;ust=146065609249949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0ahUKEwiR0M2wlozMAhUFr4MKHfDHAFAQjRwIBw&amp;url=http://www.chicagotribune.com/photos/ct-606-bloomingdale-trail-park-pictures-20150528-photogallery.html&amp;psig=AFQjCNGs0zKZdIa5RMuOZ4uuoi9119NoQw&amp;ust=146065609249949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j19uGJmIzMAhXEyIMKHUu5C8sQjRwIBw&amp;url=https://chuckmanchicagonostalgia.wordpress.com/2011/01/12/postcard-chicago-navy-pier-aerial-university-of-illinois-sign-new-filtration-plant-to-left-ships-along-pier-1960s/&amp;psig=AFQjCNGcf2DjjwbtJ7VS4kMFk0TKsZjl3w&amp;ust=1460656616420385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0ahUKEwjgqYC2mIzMAhWC74MKHUOsBMIQjRwIBw&amp;url=http://designgreenier.blogspot.com/2013/04/pierscape-redesign-of-navy-pier-in.html&amp;psig=AFQjCNFYf1XuWnX2gi-xZtRn5Dd8xJlLCA&amp;ust=14606565919679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n6OakmYzMAhWpwYMKHVbtCUEQjRwIBw&amp;url=https://www.goldstar.com/venues/chicago-il/chicago-shakespeare-theater-courtyard-theater-on-navy-pier&amp;psig=AFQjCNEoqK8WUfhjMTlullDY3gxDhMNSRg&amp;ust=1460656876060458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source=images&amp;cd=&amp;cad=rja&amp;uact=8&amp;ved=0ahUKEwiSj-SSmYzMAhVruoMKHXbMCrcQjRwIBw&amp;url=http://www.aboutparking.com/chicago/parking-info/navy-pier-parking/&amp;psig=AFQjCNEoqK8WUfhjMTlullDY3gxDhMNSRg&amp;ust=1460656876060458" TargetMode="Externa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google.com/url?sa=i&amp;rct=j&amp;q=&amp;esrc=s&amp;source=images&amp;cd=&amp;cad=rja&amp;uact=8&amp;ved=0ahUKEwj1z4jNmYzMAhWGgYMKHYe-D6IQjRwIBw&amp;url=http://www.sloopin.com/2009/07/what-is-gentrification-and-did-it.html&amp;psig=AFQjCNETAGiBoSntHpxgfanoVA3NaD9I4w&amp;ust=146065701305313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cad=rja&amp;uact=8&amp;ved=0ahUKEwiSq_ClnIzMAhWGvYMKHfj6BpkQjRwIBw&amp;url=http://aqobaqed.zaghost.com/gentrification-and-its-effects.php&amp;psig=AFQjCNHkHjZsSdnYoIuMATDfFgwWi8g77w&amp;ust=146065773513046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838200"/>
          </a:xfrm>
        </p:spPr>
        <p:txBody>
          <a:bodyPr>
            <a:noAutofit/>
          </a:bodyPr>
          <a:lstStyle/>
          <a:p>
            <a:r>
              <a:rPr lang="en-US" sz="6600" dirty="0" smtClean="0"/>
              <a:t>Gentrification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latin typeface="+mj-lt"/>
              </a:rPr>
              <a:t>Pros and Cons</a:t>
            </a:r>
            <a:endParaRPr lang="en-US" sz="4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124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 descr="http://d39ya49a1fwv14.cloudfront.net/wp-content/uploads/2015/02/gentrific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40" y="19049"/>
            <a:ext cx="6059135" cy="31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cbmilstein.files.wordpress.com/2014/06/img_834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america.aljazeera.com/content/ajam/articles/2013/12/20/protesters-upsetbyevictionsblockapplegooglebusesinbayarea/jcr:content/mainpar/adaptiveimage/src.adapt.960.high.San_Fran_Tech_Protests_122013.13875990762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7"/>
            <a:ext cx="71628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ttp://www.thesocialist.us/wp-content/uploads/2015/06/gentrification-620x35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9887"/>
            <a:ext cx="5257800" cy="296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9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ntrificationmileend.concordiajournalism.ca/wp-content/uploads/sites/7/2015/03/11009556_10205254756663960_389232046_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5562600" cy="669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1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HBO Class Divide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8382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www.youtube.com/watch?v=kjBqcKnNBgs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therealdeal.com/wp-content/uploads/2014/03/so-CBGB-570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6" y="1541092"/>
            <a:ext cx="8861532" cy="39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brownstoner.com/wp-content/uploads/2016/01/what-is-gentrification-definition-causes-effects-1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4239"/>
            <a:ext cx="8688102" cy="578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9/91/Blue_Condominium_Tow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38" y="0"/>
            <a:ext cx="4553961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upload.wikimedia.org/wikipedia/commons/5/53/Otr-redevelopment-vine-stree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0675"/>
            <a:ext cx="8915400" cy="33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etapixel.com/assets/uploads/2014/06/gentry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6127"/>
            <a:ext cx="6248400" cy="66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jaddeyekabir.files.wordpress.com/2012/07/picture6-7_tarlabasi-before-and-after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" y="1295400"/>
            <a:ext cx="9287108" cy="46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soloroamer.com/wp-content/uploads/2015/06/pink-tank-top-girl-the-606-e143500355556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" y="1143000"/>
            <a:ext cx="906820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rbimg.com/img-5568dc65/turbine/ct-606-bloomingdale-trail-park-pictures-2015052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8" y="228600"/>
            <a:ext cx="9034546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http://chuckmanchicagonostalgia.files.wordpress.com/2011/02/photo-chicago-navy-pier-aerial-lakefront-193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01" y="2362200"/>
            <a:ext cx="7261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boutparking.com/chicago/wp-content/uploads/2012/05/chicago-navy-pier-1309392914-78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02"/>
            <a:ext cx="8911442" cy="678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gse.io/gse_media/114/6/1406574796-venue-chicagoshakes.jpg?p=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5" y="1066800"/>
            <a:ext cx="889781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chuckmanchicagonostalgia.files.wordpress.com/2011/01/postcard-chicago-navy-pier-aerial-university-of-illinois-sign-new-filtration-plant-to-left-ships-along-pier-1960s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0"/>
            <a:ext cx="750813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81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chicagomag.com/images/2007/June%202007/southloop_main1tex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" y="543549"/>
            <a:ext cx="8874261" cy="54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0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static1.businessinsider.com/image/52165b57eab8ea277100002b/new-yorks-east-harlem-neighborhood-fighting-to-keep-its-culture-in-the-face-of-gentrific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8991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Effects of gentrif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590800" cy="29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53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</TotalTime>
  <Words>10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Gentrification</vt:lpstr>
      <vt:lpstr>PowerPoint Presentation</vt:lpstr>
      <vt:lpstr>HBO Class Divide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Gentrification</dc:title>
  <dc:creator>00, 00</dc:creator>
  <cp:lastModifiedBy>00, 00</cp:lastModifiedBy>
  <cp:revision>7</cp:revision>
  <dcterms:created xsi:type="dcterms:W3CDTF">2016-04-13T17:25:43Z</dcterms:created>
  <dcterms:modified xsi:type="dcterms:W3CDTF">2017-04-07T18:25:31Z</dcterms:modified>
</cp:coreProperties>
</file>