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7643F-CEBA-4E2D-B989-56DB5904A2D9}" type="datetimeFigureOut">
              <a:rPr lang="en-US" smtClean="0"/>
              <a:pPr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055D9-2204-4582-9EE6-3A6E8DD1FD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gan\Pictures\My Scans\2010-08 (Aug)\scan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6127"/>
            <a:ext cx="8846050" cy="5329873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Chad: The </a:t>
            </a:r>
            <a:r>
              <a:rPr lang="en-US" dirty="0" err="1"/>
              <a:t>A</a:t>
            </a:r>
            <a:r>
              <a:rPr lang="en-US" dirty="0" err="1" smtClean="0"/>
              <a:t>boubakars</a:t>
            </a:r>
            <a:r>
              <a:rPr lang="en-US" dirty="0" smtClean="0"/>
              <a:t> of </a:t>
            </a:r>
            <a:r>
              <a:rPr lang="en-US" dirty="0" err="1" smtClean="0"/>
              <a:t>Breidjing</a:t>
            </a:r>
            <a:r>
              <a:rPr lang="en-US" dirty="0" smtClean="0"/>
              <a:t> Camp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Egypt : The </a:t>
            </a:r>
            <a:r>
              <a:rPr lang="en-US" dirty="0" err="1" smtClean="0"/>
              <a:t>Ahmeds</a:t>
            </a:r>
            <a:r>
              <a:rPr lang="en-US" dirty="0" smtClean="0"/>
              <a:t> of Cairo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1"/>
            <a:ext cx="7848600" cy="5164182"/>
          </a:xfrm>
          <a:prstGeom prst="rect">
            <a:avLst/>
          </a:prstGeom>
          <a:noFill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62000" y="6019800"/>
            <a:ext cx="78225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Ahmeds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' extended family in the Cairo apartment of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Mamdouh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Ahmed, 35 (glasses), and Nadia Mohamed Ahmed, 36 (brown headscarf), with a week's worth of food. With them are their children,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Donya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14 (far left, holding baby Nancy, 8 months), and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Karim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9 (behind bananas), Nadia's father (turban), Nadia's nephew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Islaam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8 (football shirt), Nadia's brother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Rabie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34 (gray-blue shirt), his wife,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Abadeer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02E2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25, and their children, Hussein, 4, and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lsraa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18 months (held by family friend)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02E2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Pagan\Pictures\My Scans\2010-08 (Aug)\scan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70164"/>
            <a:ext cx="5867400" cy="56869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Germany: The </a:t>
            </a:r>
            <a:r>
              <a:rPr lang="en-US" dirty="0" err="1" smtClean="0"/>
              <a:t>Melanders</a:t>
            </a:r>
            <a:r>
              <a:rPr lang="en-US" dirty="0" smtClean="0"/>
              <a:t> of </a:t>
            </a:r>
            <a:r>
              <a:rPr lang="en-US" dirty="0" err="1" smtClean="0"/>
              <a:t>Bargteheide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8078788" cy="5328941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Germany: The </a:t>
            </a:r>
            <a:r>
              <a:rPr lang="en-US" dirty="0" err="1" smtClean="0"/>
              <a:t>Melanders</a:t>
            </a:r>
            <a:r>
              <a:rPr lang="en-US" dirty="0" smtClean="0"/>
              <a:t> of </a:t>
            </a:r>
            <a:r>
              <a:rPr lang="en-US" dirty="0" err="1" smtClean="0"/>
              <a:t>Bargteheide</a:t>
            </a:r>
            <a:endParaRPr lang="en-US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09600" y="6019800"/>
            <a:ext cx="807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Melander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family-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Jorg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45, and Susanne, 43, with sons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Kjell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10, and Finn, 14 -in the dining room of their home in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Bargteheide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Germany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D1D1D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with a week's worth of food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D1D1D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Cooking methods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D1D1D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electric stove, microwave, and outdoor BBQ grill. Food preservation: refrigerator-freezer, freezer chest. Favorite foods -- </a:t>
            </a:r>
            <a:r>
              <a:rPr lang="en-US" sz="1000" dirty="0" err="1" smtClean="0">
                <a:solidFill>
                  <a:srgbClr val="000000"/>
                </a:solidFill>
                <a:latin typeface="Futura Bk" pitchFamily="34" charset="0"/>
                <a:ea typeface="Times New Roman" pitchFamily="18" charset="0"/>
                <a:cs typeface="Arial" charset="0"/>
              </a:rPr>
              <a:t>J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org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D1D1D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fried potatoes with onions, bacon, herring. Finn: fried noodles with eggs, cheese.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Kjell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pizza, vanilla pudding. Susanne: "anything that's fresh and good"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D1D1D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Pagan\Pictures\My Scans\2010-08 (Aug)\scan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686953"/>
            <a:ext cx="5867400" cy="6032501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India : </a:t>
            </a:r>
            <a:r>
              <a:rPr lang="en-US" dirty="0" err="1" smtClean="0"/>
              <a:t>Patkars</a:t>
            </a:r>
            <a:r>
              <a:rPr lang="en-US" dirty="0" smtClean="0"/>
              <a:t> of Ujjain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8144046" cy="533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India : </a:t>
            </a:r>
            <a:r>
              <a:rPr lang="en-US" dirty="0" err="1" smtClean="0"/>
              <a:t>Patkars</a:t>
            </a:r>
            <a:r>
              <a:rPr lang="en-US" dirty="0" smtClean="0"/>
              <a:t> of Ujjain</a:t>
            </a:r>
            <a:endParaRPr lang="en-US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09600" y="6249144"/>
            <a:ext cx="807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Patkar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 -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Jayant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48,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Sangeeta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42, daughter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Neh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1A1A1A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19, and son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Akshay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15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- in the living room of their home in Ujjain, Madhya Pradesh, India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with one week's worth of food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Cooking method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gas stove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13031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Food preservat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on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refrigerator-freezer</a:t>
            </a:r>
            <a:r>
              <a:rPr lang="en-US" sz="1000" dirty="0" smtClean="0">
                <a:solidFill>
                  <a:srgbClr val="1A1A1A"/>
                </a:solidFill>
                <a:latin typeface="Futura Bk" pitchFamily="34" charset="0"/>
                <a:ea typeface="Times New Roman" pitchFamily="18" charset="0"/>
                <a:cs typeface="Arial" charset="0"/>
              </a:rPr>
              <a:t>.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Pagan\Pictures\My Scans\2010-08 (Aug)\scan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34343"/>
            <a:ext cx="5029200" cy="5928245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Japan : The </a:t>
            </a:r>
            <a:r>
              <a:rPr lang="en-US" dirty="0" err="1" smtClean="0"/>
              <a:t>Ukitas</a:t>
            </a:r>
            <a:r>
              <a:rPr lang="en-US" dirty="0" smtClean="0"/>
              <a:t> of </a:t>
            </a:r>
            <a:r>
              <a:rPr lang="en-US" dirty="0" err="1" smtClean="0"/>
              <a:t>Kodaira</a:t>
            </a:r>
            <a:r>
              <a:rPr lang="en-US" dirty="0" smtClean="0"/>
              <a:t> City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8153400" cy="53911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Japan : The </a:t>
            </a:r>
            <a:r>
              <a:rPr lang="en-US" dirty="0" err="1" smtClean="0"/>
              <a:t>Ukitas</a:t>
            </a:r>
            <a:r>
              <a:rPr lang="en-US" dirty="0" smtClean="0"/>
              <a:t> of </a:t>
            </a:r>
            <a:r>
              <a:rPr lang="en-US" dirty="0" err="1" smtClean="0"/>
              <a:t>Kodaira</a:t>
            </a:r>
            <a:r>
              <a:rPr lang="en-US" dirty="0" smtClean="0"/>
              <a:t> City</a:t>
            </a:r>
            <a:endParaRPr lang="en-US" dirty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85800" y="6096000"/>
            <a:ext cx="8077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Ukita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 -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Sayo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Ukita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51, and her husband, K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F0F0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zuo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Ukita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F0F0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53, with children Maya, 14 (holding chips) and Mio,17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- </a:t>
            </a:r>
            <a:r>
              <a:rPr lang="en-US" sz="1000" dirty="0" smtClean="0">
                <a:solidFill>
                  <a:srgbClr val="000000"/>
                </a:solidFill>
                <a:latin typeface="Futura Bk" pitchFamily="34" charset="0"/>
                <a:ea typeface="Times New Roman" pitchFamily="18" charset="0"/>
                <a:cs typeface="Arial" charset="0"/>
              </a:rPr>
              <a:t>in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their dining  room in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Kodaira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city, Japan, with one week's worth </a:t>
            </a:r>
            <a:r>
              <a:rPr lang="en-US" sz="1000" dirty="0" smtClean="0">
                <a:solidFill>
                  <a:srgbClr val="000000"/>
                </a:solidFill>
                <a:latin typeface="Futura Bk" pitchFamily="34" charset="0"/>
                <a:ea typeface="Times New Roman" pitchFamily="18" charset="0"/>
                <a:cs typeface="Arial" charset="0"/>
              </a:rPr>
              <a:t>of f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ood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C2B2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Cooking methods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C2B2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gas stove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C2B2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rice cooker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C2B2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rgbClr val="2C2B2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Food preservation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F0F0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smal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F0F0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l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refrigerator-freezer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F0F0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Favorite foods - Kazuo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F0F0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sashimi.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Sayo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fruit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F0F0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Mio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C2B2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cak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F0F0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Maya: potato chips.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Pagan\Pictures\My Scans\2010-08 (Aug)\scan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840536"/>
            <a:ext cx="5105400" cy="601746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Kuwait : The Al </a:t>
            </a:r>
            <a:r>
              <a:rPr lang="en-US" dirty="0" err="1" smtClean="0"/>
              <a:t>Haggans</a:t>
            </a:r>
            <a:r>
              <a:rPr lang="en-US" dirty="0" smtClean="0"/>
              <a:t> of Kuwait City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8112666" cy="5334000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Kuwait : The Al </a:t>
            </a:r>
            <a:r>
              <a:rPr lang="en-US" dirty="0" err="1" smtClean="0"/>
              <a:t>Haggans</a:t>
            </a:r>
            <a:r>
              <a:rPr lang="en-US" dirty="0" smtClean="0"/>
              <a:t> of Kuwait City</a:t>
            </a:r>
            <a:endParaRPr lang="en-US" dirty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09600" y="6019800"/>
            <a:ext cx="807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AI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Haggan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 and their two Nepali servants in the kitchen of their home in Kuwait City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42525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Kuwait, with one week's worth of food. Standing between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Wafaa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Abdul Aziz AI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Qadini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37 (beige scarf), and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Saleh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Hamad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AI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Haggan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42, are their children,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Rayyan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2,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Hamad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10,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Fatema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13, and Dana, 4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42525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In the corner are the servants,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Andera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Bhattrai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23 (left), and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Daki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Serba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27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42525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Cooking methods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42525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gas stoves (2), microwave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42525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Food preservation: refrigerator-freezer.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Pagan\Pictures\My Scans\2010-08 (Aug)\scan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09" y="684020"/>
            <a:ext cx="6351991" cy="6021580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Mali : The </a:t>
            </a:r>
            <a:r>
              <a:rPr lang="en-US" dirty="0" err="1" smtClean="0"/>
              <a:t>Natomos</a:t>
            </a:r>
            <a:r>
              <a:rPr lang="en-US" dirty="0" smtClean="0"/>
              <a:t> of </a:t>
            </a:r>
            <a:r>
              <a:rPr lang="en-US" dirty="0" err="1" smtClean="0"/>
              <a:t>Kouakourou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agan\Pictures\My Scans\2010-08 (Aug)\scan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8052731" cy="5260855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85800" y="6096744"/>
            <a:ext cx="8077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Aboubakar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 of Darfur province, Sudan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in front of their tent in 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Breidjing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Refugee Camp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in eastern Chad, with a week's worth of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ood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D'jimia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Ishakh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Souleymane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40, holds her daughter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Hawa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2; the other children are (left to right)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Acha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12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Mariam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5,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Youssouf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8, and Abde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l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Kerim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16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Cooking method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wood fire. Food preservation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tural drying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Favorite food -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D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'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jimia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8282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soup with fresh sheep meat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C0C0C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Chad : The </a:t>
            </a:r>
            <a:r>
              <a:rPr lang="en-US" sz="4000" dirty="0" err="1" smtClean="0"/>
              <a:t>Aboubakars</a:t>
            </a:r>
            <a:r>
              <a:rPr lang="en-US" sz="4000" dirty="0" smtClean="0"/>
              <a:t> of </a:t>
            </a:r>
            <a:r>
              <a:rPr lang="en-US" sz="4000" dirty="0" err="1" smtClean="0"/>
              <a:t>Breidjing</a:t>
            </a:r>
            <a:r>
              <a:rPr lang="en-US" sz="4000" dirty="0" smtClean="0"/>
              <a:t> Camp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Mali : The </a:t>
            </a:r>
            <a:r>
              <a:rPr lang="en-US" dirty="0" err="1" smtClean="0"/>
              <a:t>Natomos</a:t>
            </a:r>
            <a:r>
              <a:rPr lang="en-US" dirty="0" smtClean="0"/>
              <a:t> of </a:t>
            </a:r>
            <a:r>
              <a:rPr lang="en-US" dirty="0" err="1" smtClean="0"/>
              <a:t>Kouakourou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153400" cy="5371798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57200" y="6096000"/>
            <a:ext cx="822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Natomo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 on the roof of their mud-brick home in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Kouakourou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Mali, with a week's worth of food. Cooking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method: wood fire. Food preservation: natural drying. Favorite foods - 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Natomo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 doesn't think in terms of "favorites."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(See opposite page for list of family members.)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Pagan\Pictures\My Scans\2010-08 (Aug)\scan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401" y="685800"/>
            <a:ext cx="6764847" cy="6172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Mexico : The </a:t>
            </a:r>
            <a:r>
              <a:rPr lang="en-US" dirty="0" err="1" smtClean="0"/>
              <a:t>Casaleses</a:t>
            </a:r>
            <a:r>
              <a:rPr lang="en-US" dirty="0" smtClean="0"/>
              <a:t> of Cuernavaca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09600" y="5943600"/>
            <a:ext cx="800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Casales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 family in the open-air living room of their home in Cuernavaca, Mexico, with a week's worth of food. Marco Antonio, 29, and Alma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Casales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 Gutierrez, 30, stand with baby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Arath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 1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, between them. At the table are their older children, Emmanuel, 7, and Bryan,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 5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. Cooking method: gas stove. Food preservation: refrigerator-freezer. Favorite foods - Marco Antonio: pizza. Alma: crab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92627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Emmanuel: pasta. Bryan: crab and candy.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Arath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10000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: chicken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292627"/>
                </a:solidFill>
                <a:effectLst/>
                <a:latin typeface="Futura Bk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  <p:pic>
        <p:nvPicPr>
          <p:cNvPr id="33796" name="Picture 4" descr="C:\Users\Pagan\Pictures\My Scans\2010-08 (Aug)\scan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8004650" cy="5237127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Mexico : The </a:t>
            </a:r>
            <a:r>
              <a:rPr lang="en-US" dirty="0" err="1" smtClean="0"/>
              <a:t>Casaleses</a:t>
            </a:r>
            <a:r>
              <a:rPr lang="en-US" dirty="0" smtClean="0"/>
              <a:t> of Cuernavaca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USA : The Revises of North Carolina</a:t>
            </a:r>
            <a:endParaRPr lang="en-US" dirty="0"/>
          </a:p>
        </p:txBody>
      </p:sp>
      <p:pic>
        <p:nvPicPr>
          <p:cNvPr id="36865" name="Picture 1" descr="C:\Users\Pagan\Pictures\My Scans\2010-08 (Aug)\scan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6302" y="790956"/>
            <a:ext cx="4770930" cy="5838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USA : The Revises of North Carolina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229600" cy="5397326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57200" y="6150114"/>
            <a:ext cx="838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Revis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 in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he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k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itchen of their hom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e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in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uburban Raleigh, North Carolina, with a week's worth of food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4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Ronald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Revis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39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and Rosemary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Revis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40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stand behind Rosemary's sons from her first marriage, Brandon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Demery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4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16 (left)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and Tyrone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Demery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14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4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Cooking methods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4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electric stove, toaster oven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microwave, outdoor BBQ. Food preservation: refriger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tor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-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fre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zer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333334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Favorite foods - Ronald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nd Brandon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sp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ghetti. Rosemary: "potatoes of any kind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" Tyrone: sesame chicken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80707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agan\Pictures\My Scans\2010-08 (Aug)\scan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599" y="609600"/>
            <a:ext cx="7292753" cy="667871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China: The Dongs of Beijing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721600" cy="507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6019800"/>
          <a:ext cx="7696200" cy="609600"/>
        </p:xfrm>
        <a:graphic>
          <a:graphicData uri="http://schemas.openxmlformats.org/drawingml/2006/table">
            <a:tbl>
              <a:tblPr/>
              <a:tblGrid>
                <a:gridCol w="7696200"/>
              </a:tblGrid>
              <a:tr h="5143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The Dong family in the living room of their one-bedroom apartment in Beijing, China, with a week's worth of food.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Seated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by the table are Dong Li, 39, and his mother, Zhang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Liying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, 58</a:t>
                      </a:r>
                      <a:r>
                        <a:rPr lang="en-US" sz="1000" dirty="0">
                          <a:solidFill>
                            <a:srgbClr val="19191A"/>
                          </a:solidFill>
                          <a:latin typeface="Futura Bk"/>
                          <a:ea typeface="Times New Roman"/>
                        </a:rPr>
                        <a:t>,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who eats with them a few times a week. Behind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them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stand Li's wife,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Guo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Yongmei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, 38, and their son, Dong Van, 13. Cooking method</a:t>
                      </a:r>
                      <a:r>
                        <a:rPr lang="en-US" sz="1000" dirty="0">
                          <a:solidFill>
                            <a:srgbClr val="19191A"/>
                          </a:solidFill>
                          <a:latin typeface="Futura Bk"/>
                          <a:ea typeface="Times New Roman"/>
                        </a:rPr>
                        <a:t>: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gas stove</a:t>
                      </a:r>
                      <a:r>
                        <a:rPr lang="en-US" sz="1000" dirty="0">
                          <a:solidFill>
                            <a:srgbClr val="19191A"/>
                          </a:solidFill>
                          <a:latin typeface="Futura Bk"/>
                          <a:ea typeface="Times New Roman"/>
                        </a:rPr>
                        <a:t>.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Food preservation</a:t>
                      </a:r>
                      <a:r>
                        <a:rPr lang="en-US" sz="1000" dirty="0">
                          <a:solidFill>
                            <a:srgbClr val="383738"/>
                          </a:solidFill>
                          <a:latin typeface="Futura Bk"/>
                          <a:ea typeface="Times New Roman"/>
                        </a:rPr>
                        <a:t>: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refrigerator-freezer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. Favorite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food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 -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Dong Yan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: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yuxiang</a:t>
                      </a:r>
                      <a:r>
                        <a:rPr lang="en-US" sz="1000" i="1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 </a:t>
                      </a:r>
                      <a:r>
                        <a:rPr lang="en-US" sz="1000" i="1" dirty="0" err="1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rousi</a:t>
                      </a:r>
                      <a:r>
                        <a:rPr lang="en-US" sz="1000" i="1" dirty="0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 -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fried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Futura Bk"/>
                          <a:ea typeface="Times New Roman"/>
                        </a:rPr>
                        <a:t>shredded pork with sweet and sour sauce. 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China : The Dongs of Beijing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agan\Pictures\My Scans\2010-08 (Aug)\scan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55" y="533400"/>
            <a:ext cx="8068782" cy="5943600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China: The </a:t>
            </a:r>
            <a:r>
              <a:rPr lang="en-US" dirty="0" err="1" smtClean="0"/>
              <a:t>Cuis</a:t>
            </a:r>
            <a:r>
              <a:rPr lang="en-US" dirty="0" smtClean="0"/>
              <a:t> of </a:t>
            </a:r>
            <a:r>
              <a:rPr lang="en-US" dirty="0" err="1" smtClean="0"/>
              <a:t>Weitaiwu</a:t>
            </a:r>
            <a:r>
              <a:rPr lang="en-US" dirty="0" smtClean="0"/>
              <a:t> Village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924800" cy="5204327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5800" y="601980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Cui family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ofWeitaiwu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village, Beijing Province, in their living room with a week's worth of food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9080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Cui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Haiwang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33, and Li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Jinxian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31, stand with their son, Cui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Yuqi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6,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Haiwang's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mother, Wu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Xianglian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61, and father, Cui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Lianyou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59, and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Haiwang's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grandmother, Cui Wu, 79. Cooking methods: gas burner, coal stove. Food prese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9080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vation: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9080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efrigerator-freeze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9080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r</a:t>
            </a:r>
            <a:r>
              <a:rPr lang="en-US" sz="1000" dirty="0" smtClean="0">
                <a:solidFill>
                  <a:srgbClr val="000000"/>
                </a:solidFill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Favorite foods - Cui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Yuqi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fish. Li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Jinxian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9080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vegetables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9080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Wu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Xianglian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"anything." Cui Wu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90808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"everything."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China: The </a:t>
            </a:r>
            <a:r>
              <a:rPr lang="en-US" dirty="0" err="1" smtClean="0"/>
              <a:t>Cuis</a:t>
            </a:r>
            <a:r>
              <a:rPr lang="en-US" dirty="0" smtClean="0"/>
              <a:t> of </a:t>
            </a:r>
            <a:r>
              <a:rPr lang="en-US" dirty="0" err="1" smtClean="0"/>
              <a:t>Weitaiwu</a:t>
            </a:r>
            <a:r>
              <a:rPr lang="en-US" dirty="0" smtClean="0"/>
              <a:t> Village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Ecuador : The </a:t>
            </a:r>
            <a:r>
              <a:rPr lang="en-US" dirty="0" err="1" smtClean="0"/>
              <a:t>Aymes</a:t>
            </a:r>
            <a:r>
              <a:rPr lang="en-US" dirty="0" smtClean="0"/>
              <a:t> of </a:t>
            </a:r>
            <a:r>
              <a:rPr lang="en-US" dirty="0" err="1" smtClean="0"/>
              <a:t>Tingo</a:t>
            </a:r>
            <a:endParaRPr lang="en-US" dirty="0"/>
          </a:p>
        </p:txBody>
      </p:sp>
      <p:pic>
        <p:nvPicPr>
          <p:cNvPr id="20482" name="Picture 2" descr="C:\Users\Pagan\Pictures\My Scans\2010-08 (Aug)\scan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121" y="838200"/>
            <a:ext cx="7997479" cy="5233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Ecuador : The </a:t>
            </a:r>
            <a:r>
              <a:rPr lang="en-US" dirty="0" err="1" smtClean="0"/>
              <a:t>Aymes</a:t>
            </a:r>
            <a:r>
              <a:rPr lang="en-US" dirty="0" smtClean="0"/>
              <a:t> of </a:t>
            </a:r>
            <a:r>
              <a:rPr lang="en-US" dirty="0" err="1" smtClean="0"/>
              <a:t>Tingo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924800" cy="5201237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85800" y="601980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Ayme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family in their kitchen house in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Tingo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Ecuador, a village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E1D1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i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n the central Andes, with one week's worth of food.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Ermelinda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Ayme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Sichigalo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37, and Orlando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Ayme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35, sit flanked by their children (left to right):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Livia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15, Natalie, 8,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Moises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11,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Alvarito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, 4, Jessica, 10, Orlando </a:t>
            </a:r>
            <a:r>
              <a:rPr kumimoji="0" lang="en-US" sz="1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hijo</a:t>
            </a: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(Junior, held by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Ermelinda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), 9 months, and Mauricio, 30 months. Not in photograph: Lucia, 5, who lives with her grandparents to help them out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E1D1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Cooking method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E1D1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: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wood fire. Food preservation: natural drying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1E1D1E"/>
                </a:solidFill>
                <a:effectLst/>
                <a:latin typeface="Futura Bk" pitchFamily="34" charset="0"/>
                <a:ea typeface="Times New Roman" pitchFamily="18" charset="0"/>
                <a:cs typeface="Arial" charset="0"/>
              </a:rPr>
              <a:t>.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B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Pagan\Pictures\My Scans\2010-08 (Aug)\scan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7005918" cy="595503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Egypt : The </a:t>
            </a:r>
            <a:r>
              <a:rPr lang="en-US" dirty="0" err="1" smtClean="0"/>
              <a:t>Ahmeds</a:t>
            </a:r>
            <a:r>
              <a:rPr lang="en-US" dirty="0" smtClean="0"/>
              <a:t> of Cairo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1280</Words>
  <Application>Microsoft Office PowerPoint</Application>
  <PresentationFormat>On-screen Show (4:3)</PresentationFormat>
  <Paragraphs>37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Chad: The Aboubakars of Breidjing Camp</vt:lpstr>
      <vt:lpstr>Chad : The Aboubakars of Breidjing Camp</vt:lpstr>
      <vt:lpstr>China: The Dongs of Beijing</vt:lpstr>
      <vt:lpstr>China : The Dongs of Beijing</vt:lpstr>
      <vt:lpstr>China: The Cuis of Weitaiwu Village</vt:lpstr>
      <vt:lpstr>China: The Cuis of Weitaiwu Village</vt:lpstr>
      <vt:lpstr>Ecuador : The Aymes of Tingo</vt:lpstr>
      <vt:lpstr>Ecuador : The Aymes of Tingo</vt:lpstr>
      <vt:lpstr>Egypt : The Ahmeds of Cairo</vt:lpstr>
      <vt:lpstr>Egypt : The Ahmeds of Cairo</vt:lpstr>
      <vt:lpstr>Germany: The Melanders of Bargteheide</vt:lpstr>
      <vt:lpstr>Germany: The Melanders of Bargteheide</vt:lpstr>
      <vt:lpstr>India : Patkars of Ujjain</vt:lpstr>
      <vt:lpstr>India : Patkars of Ujjain</vt:lpstr>
      <vt:lpstr>Japan : The Ukitas of Kodaira City</vt:lpstr>
      <vt:lpstr>Japan : The Ukitas of Kodaira City</vt:lpstr>
      <vt:lpstr>Kuwait : The Al Haggans of Kuwait City</vt:lpstr>
      <vt:lpstr>Kuwait : The Al Haggans of Kuwait City</vt:lpstr>
      <vt:lpstr>Mali : The Natomos of Kouakourou</vt:lpstr>
      <vt:lpstr>Mali : The Natomos of Kouakourou</vt:lpstr>
      <vt:lpstr>Mexico : The Casaleses of Cuernavaca</vt:lpstr>
      <vt:lpstr>Mexico : The Casaleses of Cuernavaca</vt:lpstr>
      <vt:lpstr>USA : The Revises of North Carolina</vt:lpstr>
      <vt:lpstr>USA : The Revises of North Carolina</vt:lpstr>
    </vt:vector>
  </TitlesOfParts>
  <Company>Pagan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Chad: The Aboubakars of Breidjing Camp</dc:title>
  <dc:creator>Pagan</dc:creator>
  <cp:lastModifiedBy>00, 00</cp:lastModifiedBy>
  <cp:revision>22</cp:revision>
  <dcterms:created xsi:type="dcterms:W3CDTF">2010-08-04T02:32:52Z</dcterms:created>
  <dcterms:modified xsi:type="dcterms:W3CDTF">2015-03-16T15:07:24Z</dcterms:modified>
</cp:coreProperties>
</file>