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140825E-4A15-4D39-8176-1F07E904CB30}" type="datetimeFigureOut">
              <a:rPr lang="en-US" smtClean="0"/>
              <a:t>11/17/2014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 Work (11/17)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9250" y="1666874"/>
            <a:ext cx="8477249" cy="38258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Step 1 – How would you define identity?</a:t>
            </a:r>
          </a:p>
          <a:p>
            <a:r>
              <a:rPr lang="en-US" dirty="0" smtClean="0"/>
              <a:t>Step 2 – Write down 5 words you would use to identify yourself.</a:t>
            </a:r>
          </a:p>
          <a:p>
            <a:r>
              <a:rPr lang="en-US" dirty="0" smtClean="0"/>
              <a:t>Step 3 - On scale of 1-10 (1 being least important, 10 being most) how important is religion:</a:t>
            </a:r>
          </a:p>
          <a:p>
            <a:pPr lvl="1"/>
            <a:r>
              <a:rPr lang="en-US" dirty="0" smtClean="0"/>
              <a:t>In your home?</a:t>
            </a:r>
          </a:p>
          <a:p>
            <a:pPr lvl="1"/>
            <a:r>
              <a:rPr lang="en-US" dirty="0" smtClean="0"/>
              <a:t>In the United States?</a:t>
            </a:r>
          </a:p>
          <a:p>
            <a:pPr lvl="1"/>
            <a:r>
              <a:rPr lang="en-US" dirty="0" smtClean="0"/>
              <a:t>In the world?</a:t>
            </a:r>
          </a:p>
          <a:p>
            <a:r>
              <a:rPr lang="en-US" dirty="0" smtClean="0"/>
              <a:t>How many people wrote down something about religion as a way to identify yourself?</a:t>
            </a:r>
          </a:p>
          <a:p>
            <a:pPr lvl="1"/>
            <a:endParaRPr lang="en-US" dirty="0"/>
          </a:p>
          <a:p>
            <a:pPr marL="282575" lvl="1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9250" y="5635625"/>
            <a:ext cx="8477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>
                <a:solidFill>
                  <a:schemeClr val="bg1"/>
                </a:solidFill>
              </a:rPr>
              <a:t>Objective:  Analyze religion as </a:t>
            </a:r>
            <a:r>
              <a:rPr lang="en-US" i="1" dirty="0" smtClean="0">
                <a:solidFill>
                  <a:schemeClr val="bg1"/>
                </a:solidFill>
              </a:rPr>
              <a:t>a </a:t>
            </a:r>
            <a:r>
              <a:rPr lang="en-US" i="1" dirty="0">
                <a:solidFill>
                  <a:schemeClr val="bg1"/>
                </a:solidFill>
              </a:rPr>
              <a:t>factor of identity.  Compare and contrast the importance of religion </a:t>
            </a:r>
            <a:r>
              <a:rPr lang="en-US" i="1" dirty="0" smtClean="0">
                <a:solidFill>
                  <a:schemeClr val="bg1"/>
                </a:solidFill>
              </a:rPr>
              <a:t>to </a:t>
            </a:r>
            <a:r>
              <a:rPr lang="en-US" i="1" dirty="0">
                <a:solidFill>
                  <a:schemeClr val="bg1"/>
                </a:solidFill>
              </a:rPr>
              <a:t>the United States to countries worldwide.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24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Large Envelopes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39875"/>
            <a:ext cx="8270874" cy="3698875"/>
          </a:xfrm>
        </p:spPr>
        <p:txBody>
          <a:bodyPr/>
          <a:lstStyle/>
          <a:p>
            <a:r>
              <a:rPr lang="en-US" dirty="0" smtClean="0"/>
              <a:t>Each envelope has different information in it to help you determine the importance of religion to the United States and to countries worldwide</a:t>
            </a:r>
          </a:p>
          <a:p>
            <a:r>
              <a:rPr lang="en-US" dirty="0" smtClean="0"/>
              <a:t>You will be given 8 minutes to analyze the documents in each envelope with your group.</a:t>
            </a:r>
          </a:p>
          <a:p>
            <a:r>
              <a:rPr lang="en-US" dirty="0" smtClean="0"/>
              <a:t>Respond to what is asked on your worksheet after discussing with your group.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3375" y="5656043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>
                <a:solidFill>
                  <a:schemeClr val="bg1"/>
                </a:solidFill>
              </a:rPr>
              <a:t>Objective:  Analyze religion as a factor of identity.  Compare and contrast the importance of religion to the United States to countries worldwide.</a:t>
            </a:r>
          </a:p>
        </p:txBody>
      </p:sp>
    </p:spTree>
    <p:extLst>
      <p:ext uri="{BB962C8B-B14F-4D97-AF65-F5344CB8AC3E}">
        <p14:creationId xmlns:p14="http://schemas.microsoft.com/office/powerpoint/2010/main" val="410355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Envelope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338" y="1600013"/>
            <a:ext cx="8285162" cy="3702237"/>
          </a:xfrm>
        </p:spPr>
        <p:txBody>
          <a:bodyPr/>
          <a:lstStyle/>
          <a:p>
            <a:r>
              <a:rPr lang="en-US" dirty="0" smtClean="0"/>
              <a:t>This is an an excerpt from an OPINION piece from the Star Tribune, a daily newspaper in Minneapolis.</a:t>
            </a:r>
          </a:p>
          <a:p>
            <a:r>
              <a:rPr lang="en-US" dirty="0" smtClean="0"/>
              <a:t>Read the excerpt aloud with your group.</a:t>
            </a:r>
          </a:p>
          <a:p>
            <a:r>
              <a:rPr lang="en-US" dirty="0" smtClean="0"/>
              <a:t>Discuss with your group:</a:t>
            </a:r>
          </a:p>
          <a:p>
            <a:pPr lvl="1"/>
            <a:r>
              <a:rPr lang="en-US" dirty="0" smtClean="0"/>
              <a:t>What is the main idea of the writer’s opinion piece?</a:t>
            </a:r>
          </a:p>
          <a:p>
            <a:pPr lvl="1"/>
            <a:r>
              <a:rPr lang="en-US" dirty="0" smtClean="0"/>
              <a:t>Do you agree or disagree with his opinion?</a:t>
            </a:r>
          </a:p>
          <a:p>
            <a:pPr lvl="1"/>
            <a:r>
              <a:rPr lang="en-US" dirty="0" smtClean="0"/>
              <a:t>Record your personal reaction to his article on your worksheet.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4626" y="5572125"/>
            <a:ext cx="8778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>
                <a:solidFill>
                  <a:schemeClr val="bg1"/>
                </a:solidFill>
              </a:rPr>
              <a:t>Objective:  Analyze religion as a factor of identity.  Compare and contrast the importance of religion to the United States to countries worldwide.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3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Envelope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088" y="1425388"/>
            <a:ext cx="8380412" cy="420893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These are 3 maps showing the importance of religion worldwide as based on information collected during a Gallup poll.</a:t>
            </a:r>
          </a:p>
          <a:p>
            <a:r>
              <a:rPr lang="en-US" dirty="0" smtClean="0"/>
              <a:t>With your group:</a:t>
            </a:r>
          </a:p>
          <a:p>
            <a:pPr lvl="1"/>
            <a:r>
              <a:rPr lang="en-US" dirty="0" smtClean="0"/>
              <a:t>Make 3 conclusions about the importance of religion worldwide</a:t>
            </a:r>
          </a:p>
          <a:p>
            <a:pPr lvl="1"/>
            <a:r>
              <a:rPr lang="en-US" dirty="0" smtClean="0"/>
              <a:t>Things to consider:</a:t>
            </a:r>
          </a:p>
          <a:p>
            <a:pPr lvl="2"/>
            <a:r>
              <a:rPr lang="en-US" i="1" dirty="0" smtClean="0"/>
              <a:t>Where</a:t>
            </a:r>
            <a:r>
              <a:rPr lang="en-US" dirty="0" smtClean="0"/>
              <a:t> is religion most/least important?</a:t>
            </a:r>
          </a:p>
          <a:p>
            <a:pPr lvl="2"/>
            <a:r>
              <a:rPr lang="en-US" i="1" dirty="0" smtClean="0"/>
              <a:t>Why</a:t>
            </a:r>
            <a:r>
              <a:rPr lang="en-US" dirty="0" smtClean="0"/>
              <a:t> might the people report the importance of religion in that way?</a:t>
            </a:r>
          </a:p>
          <a:p>
            <a:pPr lvl="2"/>
            <a:r>
              <a:rPr lang="en-US" dirty="0" smtClean="0"/>
              <a:t>Are there any </a:t>
            </a:r>
            <a:r>
              <a:rPr lang="en-US" i="1" dirty="0" smtClean="0"/>
              <a:t>similarities</a:t>
            </a:r>
            <a:r>
              <a:rPr lang="en-US" dirty="0" smtClean="0"/>
              <a:t> among countries that have an equivalent level of importance reported?</a:t>
            </a:r>
          </a:p>
          <a:p>
            <a:pPr lvl="2"/>
            <a:r>
              <a:rPr lang="en-US" dirty="0" smtClean="0"/>
              <a:t>Do you notice any </a:t>
            </a:r>
            <a:r>
              <a:rPr lang="en-US" i="1" dirty="0" smtClean="0"/>
              <a:t>trends over time</a:t>
            </a:r>
            <a:r>
              <a:rPr lang="en-US" dirty="0" smtClean="0"/>
              <a:t>?</a:t>
            </a:r>
          </a:p>
          <a:p>
            <a:r>
              <a:rPr lang="en-US" dirty="0" smtClean="0"/>
              <a:t>Discuss as a class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750" y="5905500"/>
            <a:ext cx="8810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>
                <a:solidFill>
                  <a:schemeClr val="bg1"/>
                </a:solidFill>
              </a:rPr>
              <a:t>Objective:  Analyze religion as a factor of identity.  Compare and contrast the importance of religion to the United States to countries worldwide.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74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Envelope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" y="1828800"/>
            <a:ext cx="8667749" cy="375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enough articles for each person to read individually</a:t>
            </a:r>
          </a:p>
          <a:p>
            <a:r>
              <a:rPr lang="en-US" dirty="0" smtClean="0"/>
              <a:t> Read the article on your own and respond to the questions on your worksheet:</a:t>
            </a:r>
          </a:p>
          <a:p>
            <a:pPr lvl="1"/>
            <a:r>
              <a:rPr lang="en-US" dirty="0" smtClean="0"/>
              <a:t>After looking at the maps and reading the results of this poll, do you agree or disagree with the opinion piece from Envelope #1 about the role of religion in the U.S.? Explain your answer.</a:t>
            </a:r>
          </a:p>
          <a:p>
            <a:pPr lvl="1"/>
            <a:r>
              <a:rPr lang="en-US" dirty="0" smtClean="0"/>
              <a:t>What role does religion play in someone’s identity?  </a:t>
            </a:r>
          </a:p>
          <a:p>
            <a:r>
              <a:rPr lang="en-US" dirty="0" smtClean="0"/>
              <a:t>Discuss your responses with your group</a:t>
            </a:r>
          </a:p>
          <a:p>
            <a:r>
              <a:rPr lang="en-US" dirty="0" smtClean="0"/>
              <a:t>Discuss as a class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875" y="5588000"/>
            <a:ext cx="8429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i="1" dirty="0">
                <a:solidFill>
                  <a:schemeClr val="bg1"/>
                </a:solidFill>
              </a:rPr>
              <a:t>Objective:  Analyze religion as a factor of identity.  Compare and contrast the importance of religion to the United States to countries worldwide.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0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coming up: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1" y="1635125"/>
            <a:ext cx="8493124" cy="4841875"/>
          </a:xfrm>
        </p:spPr>
        <p:txBody>
          <a:bodyPr/>
          <a:lstStyle/>
          <a:p>
            <a:r>
              <a:rPr lang="en-US" dirty="0" smtClean="0"/>
              <a:t>This next unit, Religion and Ethnicity, will help us understand the complete identity of a person or group of people.</a:t>
            </a:r>
          </a:p>
          <a:p>
            <a:r>
              <a:rPr lang="en-US" dirty="0" smtClean="0"/>
              <a:t>While studying Religion and Ethnicity, we need to also remember our previous unit.</a:t>
            </a:r>
          </a:p>
          <a:p>
            <a:r>
              <a:rPr lang="en-US" dirty="0" smtClean="0"/>
              <a:t>Culture, Language, Religion (or lack of), and Ethnicity all together shape identity.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63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96</TotalTime>
  <Words>559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Revolution</vt:lpstr>
      <vt:lpstr>Bell Work (11/17)</vt:lpstr>
      <vt:lpstr>3 Large Envelopes</vt:lpstr>
      <vt:lpstr>Envelope #1</vt:lpstr>
      <vt:lpstr>Envelope #2</vt:lpstr>
      <vt:lpstr>Envelope #3</vt:lpstr>
      <vt:lpstr>What’s coming up:</vt:lpstr>
    </vt:vector>
  </TitlesOfParts>
  <Company>University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Work (11/17)</dc:title>
  <dc:creator>Kate Ruttenberg</dc:creator>
  <cp:lastModifiedBy>00, 00</cp:lastModifiedBy>
  <cp:revision>8</cp:revision>
  <dcterms:created xsi:type="dcterms:W3CDTF">2014-11-11T18:22:47Z</dcterms:created>
  <dcterms:modified xsi:type="dcterms:W3CDTF">2014-11-17T15:27:29Z</dcterms:modified>
</cp:coreProperties>
</file>