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34D-B023-A24B-96D4-66F12E5D568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34D-B023-A24B-96D4-66F12E5D568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535E-E5F1-6543-A851-B0FED2305A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34D-B023-A24B-96D4-66F12E5D568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535E-E5F1-6543-A851-B0FED2305A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16D34D-B023-A24B-96D4-66F12E5D568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F7535E-E5F1-6543-A851-B0FED2305AF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34D-B023-A24B-96D4-66F12E5D568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34D-B023-A24B-96D4-66F12E5D568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535E-E5F1-6543-A851-B0FED2305A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535E-E5F1-6543-A851-B0FED2305A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34D-B023-A24B-96D4-66F12E5D568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34D-B023-A24B-96D4-66F12E5D568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535E-E5F1-6543-A851-B0FED2305A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34D-B023-A24B-96D4-66F12E5D568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7535E-E5F1-6543-A851-B0FED2305A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16D34D-B023-A24B-96D4-66F12E5D568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F7535E-E5F1-6543-A851-B0FED2305A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D34D-B023-A24B-96D4-66F12E5D568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7535E-E5F1-6543-A851-B0FED2305A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16D34D-B023-A24B-96D4-66F12E5D568E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F7535E-E5F1-6543-A851-B0FED2305AF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18123"/>
            <a:ext cx="8229600" cy="70231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War in Korea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87082"/>
            <a:ext cx="4059936" cy="5312478"/>
          </a:xfrm>
        </p:spPr>
        <p:txBody>
          <a:bodyPr/>
          <a:lstStyle/>
          <a:p>
            <a:r>
              <a:rPr lang="en-US" dirty="0" smtClean="0"/>
              <a:t>After WWII, North of 38</a:t>
            </a:r>
            <a:r>
              <a:rPr lang="en-US" baseline="30000" dirty="0" smtClean="0"/>
              <a:t>th</a:t>
            </a:r>
            <a:r>
              <a:rPr lang="en-US" dirty="0" smtClean="0"/>
              <a:t> surrenders to USSR, South surrenders to US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Soviets supply North with tanks and planes in hopes of taking over peninsula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Did not believe the US would defend S. Korea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552" y="65161"/>
            <a:ext cx="3833430" cy="6792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90" y="1012505"/>
            <a:ext cx="8652624" cy="50834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N. Korea swept over 38</a:t>
            </a:r>
            <a:r>
              <a:rPr lang="en-US" baseline="30000" dirty="0" smtClean="0"/>
              <a:t>th</a:t>
            </a:r>
            <a:r>
              <a:rPr lang="en-US" dirty="0" smtClean="0"/>
              <a:t> Parallel in surprise attack on S. Korea</a:t>
            </a:r>
          </a:p>
          <a:p>
            <a:endParaRPr lang="en-US" dirty="0" smtClean="0"/>
          </a:p>
          <a:p>
            <a:r>
              <a:rPr lang="en-US" dirty="0" smtClean="0"/>
              <a:t>S. Korea asks UN for help – 15 nations participate under command of General MacArthur</a:t>
            </a:r>
          </a:p>
          <a:p>
            <a:endParaRPr lang="en-US" dirty="0" smtClean="0"/>
          </a:p>
          <a:p>
            <a:r>
              <a:rPr lang="en-US" dirty="0" smtClean="0"/>
              <a:t>N. Koreans continue to advance</a:t>
            </a:r>
          </a:p>
          <a:p>
            <a:pPr lvl="1"/>
            <a:r>
              <a:rPr lang="en-US" dirty="0" smtClean="0"/>
              <a:t>Control entire peninsula by 1950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MacArthur launches surprise attack in same month</a:t>
            </a:r>
          </a:p>
          <a:p>
            <a:pPr lvl="1"/>
            <a:r>
              <a:rPr lang="en-US" dirty="0" smtClean="0"/>
              <a:t>N. Koreans pushed back north</a:t>
            </a:r>
          </a:p>
          <a:p>
            <a:pPr lvl="1"/>
            <a:r>
              <a:rPr lang="en-US" dirty="0" smtClean="0"/>
              <a:t>Half surrender, half retreat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253"/>
            <a:ext cx="8229600" cy="633673"/>
          </a:xfrm>
        </p:spPr>
        <p:txBody>
          <a:bodyPr>
            <a:noAutofit/>
          </a:bodyPr>
          <a:lstStyle/>
          <a:p>
            <a:r>
              <a:rPr lang="en-US" sz="4000" dirty="0" smtClean="0"/>
              <a:t>Standoff at the 38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Parallel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8437"/>
            <a:ext cx="8229600" cy="4877563"/>
          </a:xfrm>
        </p:spPr>
        <p:txBody>
          <a:bodyPr/>
          <a:lstStyle/>
          <a:p>
            <a:r>
              <a:rPr lang="en-US" dirty="0" smtClean="0"/>
              <a:t>UN troops push N. Koreans across 38</a:t>
            </a:r>
            <a:r>
              <a:rPr lang="en-US" baseline="30000" dirty="0" smtClean="0"/>
              <a:t>th</a:t>
            </a:r>
            <a:r>
              <a:rPr lang="en-US" dirty="0" smtClean="0"/>
              <a:t> into N. Korea</a:t>
            </a:r>
          </a:p>
          <a:p>
            <a:pPr lvl="1"/>
            <a:r>
              <a:rPr lang="en-US" dirty="0" smtClean="0"/>
              <a:t>Keep pushing north towards Chinese border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Which side would China support?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China sends troops into N. Korea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Chinese push south back over 38</a:t>
            </a:r>
            <a:r>
              <a:rPr lang="en-US" baseline="30000" dirty="0" smtClean="0"/>
              <a:t>th</a:t>
            </a:r>
            <a:r>
              <a:rPr lang="en-US" dirty="0" smtClean="0"/>
              <a:t> and capture S. Korean capital Seoul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3674"/>
            <a:ext cx="8229600" cy="805284"/>
          </a:xfrm>
        </p:spPr>
        <p:txBody>
          <a:bodyPr/>
          <a:lstStyle/>
          <a:p>
            <a:r>
              <a:rPr lang="en-US" dirty="0" smtClean="0"/>
              <a:t>The Fighting Continues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9414"/>
            <a:ext cx="8229600" cy="788123"/>
          </a:xfrm>
        </p:spPr>
        <p:txBody>
          <a:bodyPr>
            <a:normAutofit/>
          </a:bodyPr>
          <a:lstStyle/>
          <a:p>
            <a:r>
              <a:rPr lang="en-US" dirty="0" smtClean="0"/>
              <a:t>General MacArthur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69921"/>
            <a:ext cx="4059936" cy="4826079"/>
          </a:xfrm>
        </p:spPr>
        <p:txBody>
          <a:bodyPr/>
          <a:lstStyle/>
          <a:p>
            <a:r>
              <a:rPr lang="en-US" dirty="0" smtClean="0"/>
              <a:t>Calls for a nuclear attack on China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Truman says, “We are trying to prevent a world war, not start one.”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MacArthur fired after he tried to go over Truman’s head to Congress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9" y="1524000"/>
            <a:ext cx="4398163" cy="4207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7537"/>
            <a:ext cx="8229600" cy="5166133"/>
          </a:xfrm>
        </p:spPr>
        <p:txBody>
          <a:bodyPr/>
          <a:lstStyle/>
          <a:p>
            <a:r>
              <a:rPr lang="en-US" dirty="0" smtClean="0"/>
              <a:t>UN forces drive Chinese and N. Koreans out of S. Korea and regain control</a:t>
            </a:r>
          </a:p>
          <a:p>
            <a:r>
              <a:rPr lang="en-US" dirty="0" smtClean="0"/>
              <a:t>July 1953 – cease-fire agreement signed</a:t>
            </a:r>
          </a:p>
          <a:p>
            <a:pPr lvl="1"/>
            <a:r>
              <a:rPr lang="en-US" dirty="0" smtClean="0"/>
              <a:t>Border set near the 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414"/>
            <a:ext cx="8229600" cy="788123"/>
          </a:xfrm>
        </p:spPr>
        <p:txBody>
          <a:bodyPr/>
          <a:lstStyle/>
          <a:p>
            <a:r>
              <a:rPr lang="en-US" dirty="0" smtClean="0"/>
              <a:t>The War Nears the End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985" y="3020353"/>
            <a:ext cx="7375675" cy="357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7082"/>
            <a:ext cx="8229600" cy="4808918"/>
          </a:xfrm>
        </p:spPr>
        <p:txBody>
          <a:bodyPr/>
          <a:lstStyle/>
          <a:p>
            <a:r>
              <a:rPr lang="en-US" dirty="0" smtClean="0"/>
              <a:t>Korea remains divided</a:t>
            </a:r>
          </a:p>
          <a:p>
            <a:r>
              <a:rPr lang="en-US" dirty="0" smtClean="0"/>
              <a:t>Demilitarized zone separates the two countries</a:t>
            </a:r>
          </a:p>
          <a:p>
            <a:r>
              <a:rPr lang="en-US" dirty="0" smtClean="0"/>
              <a:t>N. Korea</a:t>
            </a:r>
          </a:p>
          <a:p>
            <a:pPr lvl="1"/>
            <a:r>
              <a:rPr lang="en-US" dirty="0" smtClean="0"/>
              <a:t>Dictator Kim Il Sung established collective farms, developed heavy industry, built of military</a:t>
            </a:r>
          </a:p>
          <a:p>
            <a:pPr lvl="1"/>
            <a:r>
              <a:rPr lang="en-US" dirty="0" smtClean="0"/>
              <a:t>1994 – developed nuclear weapons but major economic problems</a:t>
            </a:r>
          </a:p>
          <a:p>
            <a:r>
              <a:rPr lang="en-US" dirty="0" smtClean="0"/>
              <a:t>S. Korea</a:t>
            </a:r>
          </a:p>
          <a:p>
            <a:pPr lvl="1"/>
            <a:r>
              <a:rPr lang="en-US" dirty="0" smtClean="0"/>
              <a:t>Prospered with help from US and other countries</a:t>
            </a:r>
          </a:p>
          <a:p>
            <a:pPr lvl="1"/>
            <a:r>
              <a:rPr lang="en-US" dirty="0" smtClean="0"/>
              <a:t>Highly developed, democratic country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2191"/>
            <a:ext cx="8229600" cy="839606"/>
          </a:xfrm>
        </p:spPr>
        <p:txBody>
          <a:bodyPr/>
          <a:lstStyle/>
          <a:p>
            <a:r>
              <a:rPr lang="en-US" dirty="0" smtClean="0"/>
              <a:t>Aftermath of the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Google:  Frontline Secret State of North Korea</a:t>
            </a:r>
          </a:p>
          <a:p>
            <a:r>
              <a:rPr lang="en-US" dirty="0" smtClean="0"/>
              <a:t>Watch video and take notes:</a:t>
            </a:r>
          </a:p>
          <a:p>
            <a:pPr lvl="1"/>
            <a:r>
              <a:rPr lang="en-US" dirty="0" smtClean="0"/>
              <a:t>What are the defining aspects of the North Korean state?</a:t>
            </a:r>
          </a:p>
          <a:p>
            <a:pPr lvl="1"/>
            <a:r>
              <a:rPr lang="en-US" dirty="0" smtClean="0"/>
              <a:t>What is life like for North Koreans?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Secret State of North Korea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24826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307</TotalTime>
  <Words>316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War in Korea</vt:lpstr>
      <vt:lpstr>Standoff at the 38th Parallel</vt:lpstr>
      <vt:lpstr>The Fighting Continues</vt:lpstr>
      <vt:lpstr>General MacArthur</vt:lpstr>
      <vt:lpstr>The War Nears the End</vt:lpstr>
      <vt:lpstr>Aftermath of the War</vt:lpstr>
      <vt:lpstr>Secret State of North Korea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</dc:title>
  <dc:creator>Kate Ruttenberg</dc:creator>
  <cp:lastModifiedBy>00, 00</cp:lastModifiedBy>
  <cp:revision>8</cp:revision>
  <dcterms:created xsi:type="dcterms:W3CDTF">2013-05-03T00:06:57Z</dcterms:created>
  <dcterms:modified xsi:type="dcterms:W3CDTF">2016-12-13T19:16:40Z</dcterms:modified>
</cp:coreProperties>
</file>