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C7E3F-341E-4B1C-9FAF-512484CD8FA9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5CA07-D0B0-46ED-99C8-15CFDF57154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C7E3F-341E-4B1C-9FAF-512484CD8FA9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5CA07-D0B0-46ED-99C8-15CFDF5715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C7E3F-341E-4B1C-9FAF-512484CD8FA9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5CA07-D0B0-46ED-99C8-15CFDF5715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C7E3F-341E-4B1C-9FAF-512484CD8FA9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5CA07-D0B0-46ED-99C8-15CFDF5715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C7E3F-341E-4B1C-9FAF-512484CD8FA9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5CA07-D0B0-46ED-99C8-15CFDF57154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C7E3F-341E-4B1C-9FAF-512484CD8FA9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5CA07-D0B0-46ED-99C8-15CFDF5715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C7E3F-341E-4B1C-9FAF-512484CD8FA9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5CA07-D0B0-46ED-99C8-15CFDF5715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C7E3F-341E-4B1C-9FAF-512484CD8FA9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D55CA07-D0B0-46ED-99C8-15CFDF57154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C7E3F-341E-4B1C-9FAF-512484CD8FA9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5CA07-D0B0-46ED-99C8-15CFDF5715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C7E3F-341E-4B1C-9FAF-512484CD8FA9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3D55CA07-D0B0-46ED-99C8-15CFDF5715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39AC7E3F-341E-4B1C-9FAF-512484CD8FA9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5CA07-D0B0-46ED-99C8-15CFDF5715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9AC7E3F-341E-4B1C-9FAF-512484CD8FA9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D55CA07-D0B0-46ED-99C8-15CFDF571547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382000" cy="1143000"/>
          </a:xfrm>
        </p:spPr>
        <p:txBody>
          <a:bodyPr>
            <a:normAutofit fontScale="90000"/>
          </a:bodyPr>
          <a:lstStyle/>
          <a:p>
            <a:r>
              <a:rPr lang="en-US" b="1" u="sng" dirty="0" smtClean="0"/>
              <a:t>Millennium Development Goals FRQ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447800"/>
            <a:ext cx="8991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With a partner, using your textbook and MDG Progress Reports from 2005, 2010 and 2014:</a:t>
            </a:r>
          </a:p>
          <a:p>
            <a:pPr marL="852678" lvl="1" indent="-514350">
              <a:buAutoNum type="alphaUcParenR"/>
            </a:pPr>
            <a:r>
              <a:rPr lang="en-US" i="1" dirty="0" smtClean="0"/>
              <a:t>Identify</a:t>
            </a:r>
            <a:r>
              <a:rPr lang="en-US" dirty="0" smtClean="0"/>
              <a:t> the purpose of the United Nations Millennium Development Goals.</a:t>
            </a:r>
          </a:p>
          <a:p>
            <a:pPr marL="852678" lvl="1" indent="-514350">
              <a:buAutoNum type="alphaUcParenR"/>
            </a:pPr>
            <a:r>
              <a:rPr lang="en-US" i="1" dirty="0" smtClean="0"/>
              <a:t>Identify</a:t>
            </a:r>
            <a:r>
              <a:rPr lang="en-US" dirty="0" smtClean="0"/>
              <a:t> three of the eight United Nations Millennium Development Goals and </a:t>
            </a:r>
            <a:r>
              <a:rPr lang="en-US" i="1" dirty="0" smtClean="0"/>
              <a:t>discuss </a:t>
            </a:r>
            <a:r>
              <a:rPr lang="en-US" dirty="0" smtClean="0"/>
              <a:t>how each of the goals proposes a solution.</a:t>
            </a:r>
          </a:p>
          <a:p>
            <a:pPr marL="852678" lvl="1" indent="-514350">
              <a:buAutoNum type="alphaUcParenR"/>
            </a:pPr>
            <a:r>
              <a:rPr lang="en-US" dirty="0" smtClean="0"/>
              <a:t>Provide and explain 3 examples of goals that are experiencing success and 3 examples of goals that are faltering.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266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12</TotalTime>
  <Words>74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Technic</vt:lpstr>
      <vt:lpstr>Millennium Development Goals FRQ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Bell Work (2/18)</dc:title>
  <dc:creator>00, 00</dc:creator>
  <cp:lastModifiedBy>00, 00</cp:lastModifiedBy>
  <cp:revision>3</cp:revision>
  <dcterms:created xsi:type="dcterms:W3CDTF">2015-02-17T21:35:33Z</dcterms:created>
  <dcterms:modified xsi:type="dcterms:W3CDTF">2016-01-25T18:53:11Z</dcterms:modified>
</cp:coreProperties>
</file>