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249EF8C-BB7C-47EE-A2EC-7BF3E6C9F84E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EF8C-BB7C-47EE-A2EC-7BF3E6C9F84E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EF8C-BB7C-47EE-A2EC-7BF3E6C9F84E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49EF8C-BB7C-47EE-A2EC-7BF3E6C9F84E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249EF8C-BB7C-47EE-A2EC-7BF3E6C9F84E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EF8C-BB7C-47EE-A2EC-7BF3E6C9F84E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EF8C-BB7C-47EE-A2EC-7BF3E6C9F84E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49EF8C-BB7C-47EE-A2EC-7BF3E6C9F84E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EF8C-BB7C-47EE-A2EC-7BF3E6C9F84E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49EF8C-BB7C-47EE-A2EC-7BF3E6C9F84E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49EF8C-BB7C-47EE-A2EC-7BF3E6C9F84E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249EF8C-BB7C-47EE-A2EC-7BF3E6C9F84E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rmAutofit/>
          </a:bodyPr>
          <a:lstStyle/>
          <a:p>
            <a:pPr algn="ctr"/>
            <a:r>
              <a:rPr lang="en-US" sz="3600" b="1" i="1" u="sng" dirty="0" smtClean="0"/>
              <a:t>Nacirema Activity</a:t>
            </a:r>
            <a:endParaRPr lang="en-US" sz="3600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610600" cy="4873752"/>
          </a:xfrm>
        </p:spPr>
        <p:txBody>
          <a:bodyPr>
            <a:normAutofit/>
          </a:bodyPr>
          <a:lstStyle/>
          <a:p>
            <a:r>
              <a:rPr lang="en-US" sz="2400" dirty="0"/>
              <a:t>How does </a:t>
            </a:r>
            <a:r>
              <a:rPr lang="en-US" sz="2400" dirty="0" smtClean="0"/>
              <a:t>your </a:t>
            </a:r>
            <a:r>
              <a:rPr lang="en-US" sz="2400" dirty="0"/>
              <a:t>knowledge of other </a:t>
            </a:r>
            <a:r>
              <a:rPr lang="en-US" sz="2400" dirty="0" smtClean="0"/>
              <a:t>cultures (their </a:t>
            </a:r>
            <a:r>
              <a:rPr lang="en-US" sz="2400" dirty="0"/>
              <a:t>traditions, beliefs, and </a:t>
            </a:r>
            <a:r>
              <a:rPr lang="en-US" sz="2400" dirty="0" smtClean="0"/>
              <a:t>values) affect </a:t>
            </a:r>
            <a:r>
              <a:rPr lang="en-US" sz="2400" dirty="0"/>
              <a:t>what </a:t>
            </a:r>
            <a:r>
              <a:rPr lang="en-US" sz="2400" dirty="0" smtClean="0"/>
              <a:t>you </a:t>
            </a:r>
            <a:r>
              <a:rPr lang="en-US" sz="2400" dirty="0"/>
              <a:t>think of cultures that are different from </a:t>
            </a:r>
            <a:r>
              <a:rPr lang="en-US" sz="2400" dirty="0" smtClean="0"/>
              <a:t>your own?</a:t>
            </a:r>
          </a:p>
          <a:p>
            <a:endParaRPr lang="en-US" sz="2400" dirty="0"/>
          </a:p>
          <a:p>
            <a:r>
              <a:rPr lang="en-US" sz="2400" i="1" dirty="0" smtClean="0"/>
              <a:t>Objective:  Analyze a culture different than your own.  Compare/contrast similarities and differences of the </a:t>
            </a:r>
            <a:r>
              <a:rPr lang="en-US" sz="2400" i="1" dirty="0" err="1" smtClean="0"/>
              <a:t>Nacirema</a:t>
            </a:r>
            <a:r>
              <a:rPr lang="en-US" sz="2400" i="1" dirty="0" smtClean="0"/>
              <a:t> to your culture.</a:t>
            </a:r>
          </a:p>
          <a:p>
            <a:endParaRPr lang="en-US" i="1" dirty="0"/>
          </a:p>
          <a:p>
            <a:r>
              <a:rPr lang="en-US" sz="2400" i="1" dirty="0" smtClean="0"/>
              <a:t>Discuss:  </a:t>
            </a:r>
            <a:r>
              <a:rPr lang="en-US" sz="2400" dirty="0" smtClean="0"/>
              <a:t>What are some characteristics that define culture at OHS?</a:t>
            </a:r>
          </a:p>
          <a:p>
            <a:endParaRPr lang="en-US" sz="2400" i="1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4160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27038"/>
            <a:ext cx="7467600" cy="715962"/>
          </a:xfrm>
        </p:spPr>
        <p:txBody>
          <a:bodyPr/>
          <a:lstStyle/>
          <a:p>
            <a:pPr algn="ctr"/>
            <a:r>
              <a:rPr lang="en-US" b="1" i="1" u="sng" dirty="0" smtClean="0"/>
              <a:t>Body Ritual Among the </a:t>
            </a:r>
            <a:r>
              <a:rPr lang="en-US" b="1" i="1" u="sng" dirty="0" err="1" smtClean="0"/>
              <a:t>Nacirema</a:t>
            </a:r>
            <a:endParaRPr lang="en-US" b="1" i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610600" cy="487375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Directions:  With your group, read the excerpt aloud and </a:t>
            </a:r>
            <a:r>
              <a:rPr lang="en-US" dirty="0" smtClean="0"/>
              <a:t>record </a:t>
            </a:r>
            <a:r>
              <a:rPr lang="en-US" dirty="0" smtClean="0"/>
              <a:t>your groups’ responses to the questions.  Choose </a:t>
            </a:r>
            <a:r>
              <a:rPr lang="en-US" dirty="0" smtClean="0"/>
              <a:t>a person </a:t>
            </a:r>
            <a:r>
              <a:rPr lang="en-US" dirty="0" smtClean="0"/>
              <a:t>to share with the class the main idea/details of your excerpt.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What one word would you use to describe the </a:t>
            </a:r>
            <a:r>
              <a:rPr lang="en-US" dirty="0" err="1" smtClean="0"/>
              <a:t>Nacirema</a:t>
            </a:r>
            <a:r>
              <a:rPr lang="en-US" dirty="0" smtClean="0"/>
              <a:t> people and culture?</a:t>
            </a:r>
          </a:p>
          <a:p>
            <a:r>
              <a:rPr lang="en-US" dirty="0" smtClean="0"/>
              <a:t>Where do see this cultural group of people being in the next 50 years?</a:t>
            </a:r>
          </a:p>
        </p:txBody>
      </p:sp>
    </p:spTree>
    <p:extLst>
      <p:ext uri="{BB962C8B-B14F-4D97-AF65-F5344CB8AC3E}">
        <p14:creationId xmlns:p14="http://schemas.microsoft.com/office/powerpoint/2010/main" val="2172248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pPr algn="ctr"/>
            <a:r>
              <a:rPr lang="en-US" b="1" i="1" u="sng" dirty="0" smtClean="0"/>
              <a:t>What is </a:t>
            </a:r>
            <a:r>
              <a:rPr lang="en-US" b="1" i="1" u="sng" dirty="0" err="1" smtClean="0"/>
              <a:t>Nacirema</a:t>
            </a:r>
            <a:r>
              <a:rPr lang="en-US" b="1" i="1" u="sng" dirty="0" smtClean="0"/>
              <a:t> backwards…?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382000" cy="4873752"/>
          </a:xfrm>
        </p:spPr>
        <p:txBody>
          <a:bodyPr/>
          <a:lstStyle/>
          <a:p>
            <a:r>
              <a:rPr lang="en-US" dirty="0" smtClean="0"/>
              <a:t>What are the rituals that Miner is describing?</a:t>
            </a:r>
          </a:p>
          <a:p>
            <a:endParaRPr lang="en-US" dirty="0" smtClean="0"/>
          </a:p>
          <a:p>
            <a:r>
              <a:rPr lang="en-US" dirty="0" smtClean="0"/>
              <a:t>What message do you think Miner was trying to get across through this article?</a:t>
            </a:r>
          </a:p>
          <a:p>
            <a:endParaRPr lang="en-US" dirty="0" smtClean="0"/>
          </a:p>
          <a:p>
            <a:r>
              <a:rPr lang="en-US" dirty="0" smtClean="0"/>
              <a:t>How could we apply this lesson to the manner in which we view other cultures throughout the world?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408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</TotalTime>
  <Words>181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Oriel</vt:lpstr>
      <vt:lpstr>Nacirema Activity</vt:lpstr>
      <vt:lpstr>Body Ritual Among the Nacirema</vt:lpstr>
      <vt:lpstr>What is Nacirema backwards…?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Bell Work (10/16)</dc:title>
  <dc:creator>00, 00</dc:creator>
  <cp:lastModifiedBy>00, 00</cp:lastModifiedBy>
  <cp:revision>4</cp:revision>
  <dcterms:created xsi:type="dcterms:W3CDTF">2014-10-15T18:59:53Z</dcterms:created>
  <dcterms:modified xsi:type="dcterms:W3CDTF">2016-10-11T16:45:33Z</dcterms:modified>
</cp:coreProperties>
</file>