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49EF8C-BB7C-47EE-A2EC-7BF3E6C9F84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11DA249-2E3C-4A23-8846-1E4777C30A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u="sng" smtClean="0"/>
              <a:t>Bell </a:t>
            </a:r>
            <a:r>
              <a:rPr lang="en-US" b="1" u="sng" smtClean="0"/>
              <a:t>Work #1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does </a:t>
            </a:r>
            <a:r>
              <a:rPr lang="en-US" sz="2400" dirty="0" smtClean="0"/>
              <a:t>your </a:t>
            </a:r>
            <a:r>
              <a:rPr lang="en-US" sz="2400" dirty="0"/>
              <a:t>knowledge of other </a:t>
            </a:r>
            <a:r>
              <a:rPr lang="en-US" sz="2400" dirty="0" smtClean="0"/>
              <a:t>cultures (their </a:t>
            </a:r>
            <a:r>
              <a:rPr lang="en-US" sz="2400" dirty="0"/>
              <a:t>traditions, beliefs, and </a:t>
            </a:r>
            <a:r>
              <a:rPr lang="en-US" sz="2400" dirty="0" smtClean="0"/>
              <a:t>values) affect </a:t>
            </a:r>
            <a:r>
              <a:rPr lang="en-US" sz="2400" dirty="0"/>
              <a:t>what </a:t>
            </a:r>
            <a:r>
              <a:rPr lang="en-US" sz="2400" dirty="0" smtClean="0"/>
              <a:t>you </a:t>
            </a:r>
            <a:r>
              <a:rPr lang="en-US" sz="2400" dirty="0"/>
              <a:t>think of cultures that are different from </a:t>
            </a:r>
            <a:r>
              <a:rPr lang="en-US" sz="2400" dirty="0" smtClean="0"/>
              <a:t>your own?</a:t>
            </a:r>
          </a:p>
          <a:p>
            <a:endParaRPr lang="en-US" sz="2400" dirty="0"/>
          </a:p>
          <a:p>
            <a:r>
              <a:rPr lang="en-US" sz="2400" i="1" dirty="0" smtClean="0"/>
              <a:t>Objective:  Analyze a culture different than your own.  Compare/contrast similarities and differences of the </a:t>
            </a:r>
            <a:r>
              <a:rPr lang="en-US" sz="2400" i="1" dirty="0" err="1" smtClean="0"/>
              <a:t>Nacirema</a:t>
            </a:r>
            <a:r>
              <a:rPr lang="en-US" sz="2400" i="1" dirty="0" smtClean="0"/>
              <a:t> to your culture.</a:t>
            </a:r>
          </a:p>
          <a:p>
            <a:endParaRPr lang="en-US" i="1" dirty="0"/>
          </a:p>
          <a:p>
            <a:r>
              <a:rPr lang="en-US" sz="2400" i="1" dirty="0" smtClean="0"/>
              <a:t>Discuss:  </a:t>
            </a:r>
            <a:r>
              <a:rPr lang="en-US" sz="2400" dirty="0" smtClean="0"/>
              <a:t>What are some characteristics that define culture at OHS?</a:t>
            </a:r>
          </a:p>
          <a:p>
            <a:endParaRPr lang="en-US" sz="2400" i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160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b="1" u="sng" dirty="0" smtClean="0"/>
              <a:t>Body Ritual Among the </a:t>
            </a:r>
            <a:r>
              <a:rPr lang="en-US" b="1" u="sng" dirty="0" err="1" smtClean="0"/>
              <a:t>Nacirema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Directions:  With your group, read the excerpt aloud and have one person record your groups’ responses to the questions.  Choose another two people to share with the class the main idea/details of your excerpt.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What one word would you use to describe the Nacirema people and culture?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Where do see this cultural group of people being in the next 50 years?</a:t>
            </a:r>
          </a:p>
        </p:txBody>
      </p:sp>
    </p:spTree>
    <p:extLst>
      <p:ext uri="{BB962C8B-B14F-4D97-AF65-F5344CB8AC3E}">
        <p14:creationId xmlns:p14="http://schemas.microsoft.com/office/powerpoint/2010/main" val="217224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u="sng" dirty="0" smtClean="0"/>
              <a:t>What is </a:t>
            </a:r>
            <a:r>
              <a:rPr lang="en-US" b="1" u="sng" dirty="0" err="1" smtClean="0"/>
              <a:t>Nacirema</a:t>
            </a:r>
            <a:r>
              <a:rPr lang="en-US" b="1" u="sng" dirty="0" smtClean="0"/>
              <a:t> backwards…?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the rituals that Miner is describing?</a:t>
            </a:r>
          </a:p>
          <a:p>
            <a:endParaRPr lang="en-US" dirty="0" smtClean="0"/>
          </a:p>
          <a:p>
            <a:r>
              <a:rPr lang="en-US" dirty="0" smtClean="0"/>
              <a:t>What message do you think Miner was trying to get across through this article?</a:t>
            </a:r>
          </a:p>
          <a:p>
            <a:endParaRPr lang="en-US" dirty="0" smtClean="0"/>
          </a:p>
          <a:p>
            <a:r>
              <a:rPr lang="en-US" dirty="0" smtClean="0"/>
              <a:t>How could we apply this lesson to the manner in which we view other cultures throughout the world?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0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187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Bell Work #1</vt:lpstr>
      <vt:lpstr>Body Ritual Among the Nacirema</vt:lpstr>
      <vt:lpstr>What is Nacirema backwards…?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(10/16)</dc:title>
  <dc:creator>00, 00</dc:creator>
  <cp:lastModifiedBy>00, 00</cp:lastModifiedBy>
  <cp:revision>5</cp:revision>
  <dcterms:created xsi:type="dcterms:W3CDTF">2014-10-15T18:59:53Z</dcterms:created>
  <dcterms:modified xsi:type="dcterms:W3CDTF">2015-10-20T12:25:16Z</dcterms:modified>
</cp:coreProperties>
</file>