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61" r:id="rId6"/>
    <p:sldMasterId id="2147483673" r:id="rId7"/>
    <p:sldMasterId id="214748367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</p:sldIdLst>
  <p:sldSz cy="6858000" cx="9144000"/>
  <p:notesSz cx="6858000" cy="9144000"/>
  <p:embeddedFontLst>
    <p:embeddedFont>
      <p:font typeface="Arial Black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0" roundtripDataSignature="AMtx7mjSbHM3pQJIlCPmCBZ5/mPtrajb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font" Target="fonts/ArialBlack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0" Type="http://customschemas.google.com/relationships/presentationmetadata" Target="meta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/>
          <p:nvPr>
            <p:ph type="ctrTitle"/>
          </p:nvPr>
        </p:nvSpPr>
        <p:spPr>
          <a:xfrm>
            <a:off x="1905000" y="2438400"/>
            <a:ext cx="594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1"/>
          <p:cNvSpPr txBox="1"/>
          <p:nvPr>
            <p:ph idx="1" type="subTitle"/>
          </p:nvPr>
        </p:nvSpPr>
        <p:spPr>
          <a:xfrm>
            <a:off x="3429000" y="4267200"/>
            <a:ext cx="556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41"/>
          <p:cNvSpPr txBox="1"/>
          <p:nvPr>
            <p:ph idx="10" type="dt"/>
          </p:nvPr>
        </p:nvSpPr>
        <p:spPr>
          <a:xfrm>
            <a:off x="457200" y="63976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1"/>
          <p:cNvSpPr txBox="1"/>
          <p:nvPr>
            <p:ph idx="11" type="ftr"/>
          </p:nvPr>
        </p:nvSpPr>
        <p:spPr>
          <a:xfrm>
            <a:off x="3124200" y="64103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1"/>
          <p:cNvSpPr txBox="1"/>
          <p:nvPr>
            <p:ph idx="12" type="sldNum"/>
          </p:nvPr>
        </p:nvSpPr>
        <p:spPr>
          <a:xfrm>
            <a:off x="6553200" y="64103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5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5"/>
          <p:cNvSpPr txBox="1"/>
          <p:nvPr>
            <p:ph idx="1" type="body"/>
          </p:nvPr>
        </p:nvSpPr>
        <p:spPr>
          <a:xfrm>
            <a:off x="457200" y="1828800"/>
            <a:ext cx="4038600" cy="430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□"/>
              <a:defRPr sz="2800"/>
            </a:lvl1pPr>
            <a:lvl2pPr indent="-342900" lvl="1" marL="9144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□"/>
              <a:defRPr sz="2000"/>
            </a:lvl3pPr>
            <a:lvl4pPr indent="-314325" lvl="3" marL="1828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9pPr>
          </a:lstStyle>
          <a:p/>
        </p:txBody>
      </p:sp>
      <p:sp>
        <p:nvSpPr>
          <p:cNvPr id="86" name="Google Shape;86;p65"/>
          <p:cNvSpPr txBox="1"/>
          <p:nvPr>
            <p:ph idx="2" type="body"/>
          </p:nvPr>
        </p:nvSpPr>
        <p:spPr>
          <a:xfrm>
            <a:off x="4648200" y="1828800"/>
            <a:ext cx="4038600" cy="430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□"/>
              <a:defRPr sz="2800"/>
            </a:lvl1pPr>
            <a:lvl2pPr indent="-342900" lvl="1" marL="9144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□"/>
              <a:defRPr sz="2000"/>
            </a:lvl3pPr>
            <a:lvl4pPr indent="-314325" lvl="3" marL="1828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9pPr>
          </a:lstStyle>
          <a:p/>
        </p:txBody>
      </p:sp>
      <p:sp>
        <p:nvSpPr>
          <p:cNvPr id="87" name="Google Shape;87;p65"/>
          <p:cNvSpPr txBox="1"/>
          <p:nvPr>
            <p:ph idx="10" type="dt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5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9pPr>
          </a:lstStyle>
          <a:p/>
        </p:txBody>
      </p:sp>
      <p:sp>
        <p:nvSpPr>
          <p:cNvPr id="93" name="Google Shape;93;p66"/>
          <p:cNvSpPr txBox="1"/>
          <p:nvPr>
            <p:ph idx="10" type="dt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6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6"/>
          <p:cNvSpPr txBox="1"/>
          <p:nvPr>
            <p:ph idx="10" type="dt"/>
          </p:nvPr>
        </p:nvSpPr>
        <p:spPr>
          <a:xfrm>
            <a:off x="457200" y="6426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6"/>
          <p:cNvSpPr txBox="1"/>
          <p:nvPr>
            <p:ph idx="11" type="ftr"/>
          </p:nvPr>
        </p:nvSpPr>
        <p:spPr>
          <a:xfrm>
            <a:off x="3124200" y="64230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6"/>
          <p:cNvSpPr txBox="1"/>
          <p:nvPr>
            <p:ph idx="12" type="sldNum"/>
          </p:nvPr>
        </p:nvSpPr>
        <p:spPr>
          <a:xfrm>
            <a:off x="6553200" y="64230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7"/>
          <p:cNvSpPr txBox="1"/>
          <p:nvPr>
            <p:ph type="title"/>
          </p:nvPr>
        </p:nvSpPr>
        <p:spPr>
          <a:xfrm>
            <a:off x="0" y="19812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7"/>
          <p:cNvSpPr txBox="1"/>
          <p:nvPr>
            <p:ph idx="1" type="body"/>
          </p:nvPr>
        </p:nvSpPr>
        <p:spPr>
          <a:xfrm>
            <a:off x="685800" y="3352800"/>
            <a:ext cx="7772400" cy="3048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9" name="Google Shape;109;p47"/>
          <p:cNvSpPr txBox="1"/>
          <p:nvPr>
            <p:ph idx="10" type="dt"/>
          </p:nvPr>
        </p:nvSpPr>
        <p:spPr>
          <a:xfrm>
            <a:off x="457200" y="6426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7"/>
          <p:cNvSpPr txBox="1"/>
          <p:nvPr>
            <p:ph idx="11" type="ftr"/>
          </p:nvPr>
        </p:nvSpPr>
        <p:spPr>
          <a:xfrm>
            <a:off x="3124200" y="64230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7"/>
          <p:cNvSpPr txBox="1"/>
          <p:nvPr>
            <p:ph idx="12" type="sldNum"/>
          </p:nvPr>
        </p:nvSpPr>
        <p:spPr>
          <a:xfrm>
            <a:off x="6553200" y="64230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0"/>
          <p:cNvSpPr txBox="1"/>
          <p:nvPr>
            <p:ph type="title"/>
          </p:nvPr>
        </p:nvSpPr>
        <p:spPr>
          <a:xfrm>
            <a:off x="0" y="19812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0"/>
          <p:cNvSpPr txBox="1"/>
          <p:nvPr>
            <p:ph idx="1" type="body"/>
          </p:nvPr>
        </p:nvSpPr>
        <p:spPr>
          <a:xfrm>
            <a:off x="685800" y="3352800"/>
            <a:ext cx="3810000" cy="3048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5" name="Google Shape;115;p50"/>
          <p:cNvSpPr txBox="1"/>
          <p:nvPr>
            <p:ph idx="2" type="body"/>
          </p:nvPr>
        </p:nvSpPr>
        <p:spPr>
          <a:xfrm>
            <a:off x="4648200" y="3352800"/>
            <a:ext cx="3810000" cy="3048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6" name="Google Shape;116;p50"/>
          <p:cNvSpPr txBox="1"/>
          <p:nvPr>
            <p:ph idx="10" type="dt"/>
          </p:nvPr>
        </p:nvSpPr>
        <p:spPr>
          <a:xfrm>
            <a:off x="457200" y="6426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0"/>
          <p:cNvSpPr txBox="1"/>
          <p:nvPr>
            <p:ph idx="11" type="ftr"/>
          </p:nvPr>
        </p:nvSpPr>
        <p:spPr>
          <a:xfrm>
            <a:off x="3124200" y="64230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0"/>
          <p:cNvSpPr txBox="1"/>
          <p:nvPr>
            <p:ph idx="12" type="sldNum"/>
          </p:nvPr>
        </p:nvSpPr>
        <p:spPr>
          <a:xfrm>
            <a:off x="6553200" y="64230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1"/>
          <p:cNvSpPr txBox="1"/>
          <p:nvPr>
            <p:ph type="title"/>
          </p:nvPr>
        </p:nvSpPr>
        <p:spPr>
          <a:xfrm>
            <a:off x="0" y="19812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1"/>
          <p:cNvSpPr txBox="1"/>
          <p:nvPr>
            <p:ph idx="10" type="dt"/>
          </p:nvPr>
        </p:nvSpPr>
        <p:spPr>
          <a:xfrm>
            <a:off x="457200" y="6426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1"/>
          <p:cNvSpPr txBox="1"/>
          <p:nvPr>
            <p:ph idx="11" type="ftr"/>
          </p:nvPr>
        </p:nvSpPr>
        <p:spPr>
          <a:xfrm>
            <a:off x="3124200" y="64230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1"/>
          <p:cNvSpPr txBox="1"/>
          <p:nvPr>
            <p:ph idx="12" type="sldNum"/>
          </p:nvPr>
        </p:nvSpPr>
        <p:spPr>
          <a:xfrm>
            <a:off x="6553200" y="64230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2"/>
          <p:cNvSpPr txBox="1"/>
          <p:nvPr>
            <p:ph type="title"/>
          </p:nvPr>
        </p:nvSpPr>
        <p:spPr>
          <a:xfrm rot="5400000">
            <a:off x="5191125" y="3133725"/>
            <a:ext cx="4419600" cy="211455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2"/>
          <p:cNvSpPr txBox="1"/>
          <p:nvPr>
            <p:ph idx="1" type="body"/>
          </p:nvPr>
        </p:nvSpPr>
        <p:spPr>
          <a:xfrm rot="5400000">
            <a:off x="885825" y="1095375"/>
            <a:ext cx="4419600" cy="619125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7" name="Google Shape;127;p52"/>
          <p:cNvSpPr txBox="1"/>
          <p:nvPr>
            <p:ph idx="10" type="dt"/>
          </p:nvPr>
        </p:nvSpPr>
        <p:spPr>
          <a:xfrm>
            <a:off x="457200" y="6426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2"/>
          <p:cNvSpPr txBox="1"/>
          <p:nvPr>
            <p:ph idx="11" type="ftr"/>
          </p:nvPr>
        </p:nvSpPr>
        <p:spPr>
          <a:xfrm>
            <a:off x="3124200" y="64230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2"/>
          <p:cNvSpPr txBox="1"/>
          <p:nvPr>
            <p:ph idx="12" type="sldNum"/>
          </p:nvPr>
        </p:nvSpPr>
        <p:spPr>
          <a:xfrm>
            <a:off x="6553200" y="64230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3"/>
          <p:cNvSpPr txBox="1"/>
          <p:nvPr>
            <p:ph type="title"/>
          </p:nvPr>
        </p:nvSpPr>
        <p:spPr>
          <a:xfrm>
            <a:off x="0" y="19812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3"/>
          <p:cNvSpPr txBox="1"/>
          <p:nvPr>
            <p:ph idx="1" type="body"/>
          </p:nvPr>
        </p:nvSpPr>
        <p:spPr>
          <a:xfrm rot="5400000">
            <a:off x="3048000" y="990600"/>
            <a:ext cx="3048000" cy="77724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33" name="Google Shape;133;p53"/>
          <p:cNvSpPr txBox="1"/>
          <p:nvPr>
            <p:ph idx="10" type="dt"/>
          </p:nvPr>
        </p:nvSpPr>
        <p:spPr>
          <a:xfrm>
            <a:off x="457200" y="6426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3"/>
          <p:cNvSpPr txBox="1"/>
          <p:nvPr>
            <p:ph idx="11" type="ftr"/>
          </p:nvPr>
        </p:nvSpPr>
        <p:spPr>
          <a:xfrm>
            <a:off x="3124200" y="64230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3"/>
          <p:cNvSpPr txBox="1"/>
          <p:nvPr>
            <p:ph idx="12" type="sldNum"/>
          </p:nvPr>
        </p:nvSpPr>
        <p:spPr>
          <a:xfrm>
            <a:off x="6553200" y="64230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5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40" name="Google Shape;140;p54"/>
          <p:cNvSpPr txBox="1"/>
          <p:nvPr>
            <p:ph idx="10" type="dt"/>
          </p:nvPr>
        </p:nvSpPr>
        <p:spPr>
          <a:xfrm>
            <a:off x="457200" y="6426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4"/>
          <p:cNvSpPr txBox="1"/>
          <p:nvPr>
            <p:ph idx="11" type="ftr"/>
          </p:nvPr>
        </p:nvSpPr>
        <p:spPr>
          <a:xfrm>
            <a:off x="3124200" y="64230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4"/>
          <p:cNvSpPr txBox="1"/>
          <p:nvPr>
            <p:ph idx="12" type="sldNum"/>
          </p:nvPr>
        </p:nvSpPr>
        <p:spPr>
          <a:xfrm>
            <a:off x="6553200" y="64230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46" name="Google Shape;146;p5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47" name="Google Shape;147;p55"/>
          <p:cNvSpPr txBox="1"/>
          <p:nvPr>
            <p:ph idx="10" type="dt"/>
          </p:nvPr>
        </p:nvSpPr>
        <p:spPr>
          <a:xfrm>
            <a:off x="457200" y="6426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5"/>
          <p:cNvSpPr txBox="1"/>
          <p:nvPr>
            <p:ph idx="11" type="ftr"/>
          </p:nvPr>
        </p:nvSpPr>
        <p:spPr>
          <a:xfrm>
            <a:off x="3124200" y="64230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5"/>
          <p:cNvSpPr txBox="1"/>
          <p:nvPr>
            <p:ph idx="12" type="sldNum"/>
          </p:nvPr>
        </p:nvSpPr>
        <p:spPr>
          <a:xfrm>
            <a:off x="6553200" y="64230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3"/>
          <p:cNvSpPr txBox="1"/>
          <p:nvPr>
            <p:ph idx="1" type="body"/>
          </p:nvPr>
        </p:nvSpPr>
        <p:spPr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□"/>
              <a:defRPr/>
            </a:lvl3pPr>
            <a:lvl4pPr indent="-314325" lvl="3" marL="1828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idx="10" type="dt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3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53" name="Google Shape;153;p5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54" name="Google Shape;154;p5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55" name="Google Shape;155;p5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56" name="Google Shape;156;p56"/>
          <p:cNvSpPr txBox="1"/>
          <p:nvPr>
            <p:ph idx="10" type="dt"/>
          </p:nvPr>
        </p:nvSpPr>
        <p:spPr>
          <a:xfrm>
            <a:off x="457200" y="6426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6"/>
          <p:cNvSpPr txBox="1"/>
          <p:nvPr>
            <p:ph idx="11" type="ftr"/>
          </p:nvPr>
        </p:nvSpPr>
        <p:spPr>
          <a:xfrm>
            <a:off x="3124200" y="64230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6"/>
          <p:cNvSpPr txBox="1"/>
          <p:nvPr>
            <p:ph idx="12" type="sldNum"/>
          </p:nvPr>
        </p:nvSpPr>
        <p:spPr>
          <a:xfrm>
            <a:off x="6553200" y="64230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7"/>
          <p:cNvSpPr txBox="1"/>
          <p:nvPr>
            <p:ph type="title"/>
          </p:nvPr>
        </p:nvSpPr>
        <p:spPr>
          <a:xfrm>
            <a:off x="0" y="19812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7"/>
          <p:cNvSpPr txBox="1"/>
          <p:nvPr>
            <p:ph idx="1" type="body"/>
          </p:nvPr>
        </p:nvSpPr>
        <p:spPr>
          <a:xfrm>
            <a:off x="685800" y="3352800"/>
            <a:ext cx="3810000" cy="3048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62" name="Google Shape;162;p57"/>
          <p:cNvSpPr txBox="1"/>
          <p:nvPr>
            <p:ph idx="2" type="body"/>
          </p:nvPr>
        </p:nvSpPr>
        <p:spPr>
          <a:xfrm>
            <a:off x="4648200" y="3352800"/>
            <a:ext cx="3810000" cy="3048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63" name="Google Shape;163;p57"/>
          <p:cNvSpPr txBox="1"/>
          <p:nvPr>
            <p:ph idx="10" type="dt"/>
          </p:nvPr>
        </p:nvSpPr>
        <p:spPr>
          <a:xfrm>
            <a:off x="457200" y="6426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7"/>
          <p:cNvSpPr txBox="1"/>
          <p:nvPr>
            <p:ph idx="11" type="ftr"/>
          </p:nvPr>
        </p:nvSpPr>
        <p:spPr>
          <a:xfrm>
            <a:off x="3124200" y="64230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7"/>
          <p:cNvSpPr txBox="1"/>
          <p:nvPr>
            <p:ph idx="12" type="sldNum"/>
          </p:nvPr>
        </p:nvSpPr>
        <p:spPr>
          <a:xfrm>
            <a:off x="6553200" y="64230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5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69" name="Google Shape;169;p58"/>
          <p:cNvSpPr txBox="1"/>
          <p:nvPr>
            <p:ph idx="10" type="dt"/>
          </p:nvPr>
        </p:nvSpPr>
        <p:spPr>
          <a:xfrm>
            <a:off x="457200" y="6426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8"/>
          <p:cNvSpPr txBox="1"/>
          <p:nvPr>
            <p:ph idx="11" type="ftr"/>
          </p:nvPr>
        </p:nvSpPr>
        <p:spPr>
          <a:xfrm>
            <a:off x="3124200" y="64230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58"/>
          <p:cNvSpPr txBox="1"/>
          <p:nvPr>
            <p:ph idx="12" type="sldNum"/>
          </p:nvPr>
        </p:nvSpPr>
        <p:spPr>
          <a:xfrm>
            <a:off x="6553200" y="64230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1" name="Google Shape;181;p49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4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8"/>
          <p:cNvSpPr txBox="1"/>
          <p:nvPr>
            <p:ph type="ctrTitle"/>
          </p:nvPr>
        </p:nvSpPr>
        <p:spPr>
          <a:xfrm>
            <a:off x="762000" y="1371600"/>
            <a:ext cx="7696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68"/>
          <p:cNvSpPr txBox="1"/>
          <p:nvPr>
            <p:ph idx="1" type="subTitle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□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9pPr>
          </a:lstStyle>
          <a:p/>
        </p:txBody>
      </p:sp>
      <p:sp>
        <p:nvSpPr>
          <p:cNvPr id="202" name="Google Shape;202;p6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6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68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/>
          <p:nvPr>
            <p:ph idx="10" type="dt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9"/>
          <p:cNvSpPr txBox="1"/>
          <p:nvPr>
            <p:ph type="title"/>
          </p:nvPr>
        </p:nvSpPr>
        <p:spPr>
          <a:xfrm rot="5400000">
            <a:off x="4859338" y="2303462"/>
            <a:ext cx="5597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9"/>
          <p:cNvSpPr txBox="1"/>
          <p:nvPr>
            <p:ph idx="1" type="body"/>
          </p:nvPr>
        </p:nvSpPr>
        <p:spPr>
          <a:xfrm rot="5400000">
            <a:off x="668338" y="322263"/>
            <a:ext cx="5597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□"/>
              <a:defRPr/>
            </a:lvl3pPr>
            <a:lvl4pPr indent="-314325" lvl="3" marL="1828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9pPr>
          </a:lstStyle>
          <a:p/>
        </p:txBody>
      </p:sp>
      <p:sp>
        <p:nvSpPr>
          <p:cNvPr id="46" name="Google Shape;46;p59"/>
          <p:cNvSpPr txBox="1"/>
          <p:nvPr>
            <p:ph idx="10" type="dt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9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0"/>
          <p:cNvSpPr txBox="1"/>
          <p:nvPr>
            <p:ph idx="1" type="body"/>
          </p:nvPr>
        </p:nvSpPr>
        <p:spPr>
          <a:xfrm rot="5400000">
            <a:off x="2420937" y="-134938"/>
            <a:ext cx="43021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□"/>
              <a:defRPr/>
            </a:lvl3pPr>
            <a:lvl4pPr indent="-314325" lvl="3" marL="1828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9pPr>
          </a:lstStyle>
          <a:p/>
        </p:txBody>
      </p:sp>
      <p:sp>
        <p:nvSpPr>
          <p:cNvPr id="52" name="Google Shape;52;p60"/>
          <p:cNvSpPr txBox="1"/>
          <p:nvPr>
            <p:ph idx="10" type="dt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0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None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Google Shape;58;p6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9pPr>
          </a:lstStyle>
          <a:p/>
        </p:txBody>
      </p:sp>
      <p:sp>
        <p:nvSpPr>
          <p:cNvPr id="59" name="Google Shape;59;p61"/>
          <p:cNvSpPr txBox="1"/>
          <p:nvPr>
            <p:ph idx="10" type="dt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1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□"/>
              <a:defRPr sz="3200"/>
            </a:lvl1pPr>
            <a:lvl2pPr indent="-361950" lvl="1" marL="91440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□"/>
              <a:defRPr sz="2400"/>
            </a:lvl3pPr>
            <a:lvl4pPr indent="-323850" lvl="3" marL="18288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4pPr>
            <a:lvl5pPr indent="-292100" lvl="4" marL="2286000" algn="l">
              <a:spcBef>
                <a:spcPts val="400"/>
              </a:spcBef>
              <a:spcAft>
                <a:spcPts val="0"/>
              </a:spcAft>
              <a:buSzPts val="1000"/>
              <a:buChar char="□"/>
              <a:defRPr sz="2000"/>
            </a:lvl5pPr>
            <a:lvl6pPr indent="-292100" lvl="5" marL="2743200" algn="l">
              <a:spcBef>
                <a:spcPts val="400"/>
              </a:spcBef>
              <a:spcAft>
                <a:spcPts val="0"/>
              </a:spcAft>
              <a:buSzPts val="1000"/>
              <a:buChar char="□"/>
              <a:defRPr sz="2000"/>
            </a:lvl6pPr>
            <a:lvl7pPr indent="-292100" lvl="6" marL="3200400" algn="l">
              <a:spcBef>
                <a:spcPts val="400"/>
              </a:spcBef>
              <a:spcAft>
                <a:spcPts val="0"/>
              </a:spcAft>
              <a:buSzPts val="1000"/>
              <a:buChar char="□"/>
              <a:defRPr sz="2000"/>
            </a:lvl7pPr>
            <a:lvl8pPr indent="-292100" lvl="7" marL="3657600" algn="l">
              <a:spcBef>
                <a:spcPts val="400"/>
              </a:spcBef>
              <a:spcAft>
                <a:spcPts val="0"/>
              </a:spcAft>
              <a:buSzPts val="1000"/>
              <a:buChar char="□"/>
              <a:defRPr sz="2000"/>
            </a:lvl8pPr>
            <a:lvl9pPr indent="-292100" lvl="8" marL="4114800" algn="l">
              <a:spcBef>
                <a:spcPts val="400"/>
              </a:spcBef>
              <a:spcAft>
                <a:spcPts val="0"/>
              </a:spcAft>
              <a:buSzPts val="1000"/>
              <a:buChar char="□"/>
              <a:defRPr sz="2000"/>
            </a:lvl9pPr>
          </a:lstStyle>
          <a:p/>
        </p:txBody>
      </p:sp>
      <p:sp>
        <p:nvSpPr>
          <p:cNvPr id="65" name="Google Shape;65;p6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9pPr>
          </a:lstStyle>
          <a:p/>
        </p:txBody>
      </p:sp>
      <p:sp>
        <p:nvSpPr>
          <p:cNvPr id="66" name="Google Shape;66;p62"/>
          <p:cNvSpPr txBox="1"/>
          <p:nvPr>
            <p:ph idx="10" type="dt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2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3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3"/>
          <p:cNvSpPr txBox="1"/>
          <p:nvPr>
            <p:ph idx="10" type="dt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3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68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9pPr>
          </a:lstStyle>
          <a:p/>
        </p:txBody>
      </p:sp>
      <p:sp>
        <p:nvSpPr>
          <p:cNvPr id="77" name="Google Shape;77;p6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□"/>
              <a:defRPr sz="2400"/>
            </a:lvl1pPr>
            <a:lvl2pPr indent="-323850" lvl="1" marL="9144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□"/>
              <a:defRPr sz="1800"/>
            </a:lvl3pPr>
            <a:lvl4pPr indent="-304800" lvl="3" marL="182880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4pPr>
            <a:lvl5pPr indent="-279400" lvl="4" marL="22860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5pPr>
            <a:lvl6pPr indent="-279400" lvl="5" marL="27432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6pPr>
            <a:lvl7pPr indent="-279400" lvl="6" marL="32004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7pPr>
            <a:lvl8pPr indent="-279400" lvl="7" marL="36576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8pPr>
            <a:lvl9pPr indent="-279400" lvl="8" marL="41148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9pPr>
          </a:lstStyle>
          <a:p/>
        </p:txBody>
      </p:sp>
      <p:sp>
        <p:nvSpPr>
          <p:cNvPr id="78" name="Google Shape;78;p6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68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9pPr>
          </a:lstStyle>
          <a:p/>
        </p:txBody>
      </p:sp>
      <p:sp>
        <p:nvSpPr>
          <p:cNvPr id="79" name="Google Shape;79;p6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□"/>
              <a:defRPr sz="2400"/>
            </a:lvl1pPr>
            <a:lvl2pPr indent="-323850" lvl="1" marL="9144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□"/>
              <a:defRPr sz="1800"/>
            </a:lvl3pPr>
            <a:lvl4pPr indent="-304800" lvl="3" marL="182880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4pPr>
            <a:lvl5pPr indent="-279400" lvl="4" marL="22860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5pPr>
            <a:lvl6pPr indent="-279400" lvl="5" marL="27432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6pPr>
            <a:lvl7pPr indent="-279400" lvl="6" marL="32004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7pPr>
            <a:lvl8pPr indent="-279400" lvl="7" marL="36576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8pPr>
            <a:lvl9pPr indent="-279400" lvl="8" marL="41148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9pPr>
          </a:lstStyle>
          <a:p/>
        </p:txBody>
      </p:sp>
      <p:sp>
        <p:nvSpPr>
          <p:cNvPr id="80" name="Google Shape;80;p64"/>
          <p:cNvSpPr txBox="1"/>
          <p:nvPr>
            <p:ph idx="10" type="dt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4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3.xml"/><Relationship Id="rId3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/>
          <p:nvPr>
            <p:ph type="title"/>
          </p:nvPr>
        </p:nvSpPr>
        <p:spPr>
          <a:xfrm>
            <a:off x="0" y="19812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1" name="Google Shape;11;p40"/>
          <p:cNvSpPr txBox="1"/>
          <p:nvPr>
            <p:ph idx="1" type="body"/>
          </p:nvPr>
        </p:nvSpPr>
        <p:spPr>
          <a:xfrm>
            <a:off x="685800" y="3352800"/>
            <a:ext cx="7772400" cy="3048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0"/>
          <p:cNvSpPr txBox="1"/>
          <p:nvPr>
            <p:ph idx="10" type="dt"/>
          </p:nvPr>
        </p:nvSpPr>
        <p:spPr>
          <a:xfrm>
            <a:off x="457200" y="63976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0"/>
          <p:cNvSpPr txBox="1"/>
          <p:nvPr>
            <p:ph idx="11" type="ftr"/>
          </p:nvPr>
        </p:nvSpPr>
        <p:spPr>
          <a:xfrm>
            <a:off x="3124200" y="64103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0"/>
          <p:cNvSpPr txBox="1"/>
          <p:nvPr>
            <p:ph idx="12" type="sldNum"/>
          </p:nvPr>
        </p:nvSpPr>
        <p:spPr>
          <a:xfrm>
            <a:off x="6553200" y="64103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Google Shape;23;p42"/>
          <p:cNvSpPr txBox="1"/>
          <p:nvPr>
            <p:ph idx="1" type="body"/>
          </p:nvPr>
        </p:nvSpPr>
        <p:spPr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Char char="□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□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92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92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92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92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92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42"/>
          <p:cNvSpPr txBox="1"/>
          <p:nvPr>
            <p:ph idx="10" type="dt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2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27" name="Google Shape;27;p42"/>
          <p:cNvGrpSpPr/>
          <p:nvPr/>
        </p:nvGrpSpPr>
        <p:grpSpPr>
          <a:xfrm>
            <a:off x="279400" y="152400"/>
            <a:ext cx="8686800" cy="1600200"/>
            <a:chOff x="176" y="96"/>
            <a:chExt cx="5472" cy="1008"/>
          </a:xfrm>
        </p:grpSpPr>
        <p:cxnSp>
          <p:nvCxnSpPr>
            <p:cNvPr id="28" name="Google Shape;28;p42"/>
            <p:cNvCxnSpPr/>
            <p:nvPr/>
          </p:nvCxnSpPr>
          <p:spPr>
            <a:xfrm rot="10800000">
              <a:off x="288" y="1104"/>
              <a:ext cx="5232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9" name="Google Shape;29;p42"/>
            <p:cNvSpPr txBox="1"/>
            <p:nvPr/>
          </p:nvSpPr>
          <p:spPr>
            <a:xfrm>
              <a:off x="5504" y="96"/>
              <a:ext cx="144" cy="144"/>
            </a:xfrm>
            <a:prstGeom prst="rect">
              <a:avLst/>
            </a:prstGeom>
            <a:solidFill>
              <a:schemeClr val="l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2"/>
            <p:cNvSpPr txBox="1"/>
            <p:nvPr/>
          </p:nvSpPr>
          <p:spPr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2"/>
            <p:cNvSpPr txBox="1"/>
            <p:nvPr/>
          </p:nvSpPr>
          <p:spPr>
            <a:xfrm>
              <a:off x="176" y="240"/>
              <a:ext cx="5326" cy="88"/>
            </a:xfrm>
            <a:prstGeom prst="rect">
              <a:avLst/>
            </a:prstGeom>
            <a:solidFill>
              <a:schemeClr val="l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2"/>
            <p:cNvSpPr txBox="1"/>
            <p:nvPr/>
          </p:nvSpPr>
          <p:spPr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5"/>
          <p:cNvSpPr txBox="1"/>
          <p:nvPr>
            <p:ph type="title"/>
          </p:nvPr>
        </p:nvSpPr>
        <p:spPr>
          <a:xfrm>
            <a:off x="0" y="19812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98" name="Google Shape;98;p45"/>
          <p:cNvSpPr txBox="1"/>
          <p:nvPr>
            <p:ph idx="1" type="body"/>
          </p:nvPr>
        </p:nvSpPr>
        <p:spPr>
          <a:xfrm>
            <a:off x="685800" y="3352800"/>
            <a:ext cx="7772400" cy="3048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45"/>
          <p:cNvSpPr txBox="1"/>
          <p:nvPr>
            <p:ph idx="10" type="dt"/>
          </p:nvPr>
        </p:nvSpPr>
        <p:spPr>
          <a:xfrm>
            <a:off x="457200" y="6426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45"/>
          <p:cNvSpPr txBox="1"/>
          <p:nvPr>
            <p:ph idx="11" type="ftr"/>
          </p:nvPr>
        </p:nvSpPr>
        <p:spPr>
          <a:xfrm>
            <a:off x="3124200" y="64230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45"/>
          <p:cNvSpPr txBox="1"/>
          <p:nvPr>
            <p:ph idx="12" type="sldNum"/>
          </p:nvPr>
        </p:nvSpPr>
        <p:spPr>
          <a:xfrm>
            <a:off x="6553200" y="64230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8"/>
          <p:cNvSpPr txBox="1"/>
          <p:nvPr>
            <p:ph type="title"/>
          </p:nvPr>
        </p:nvSpPr>
        <p:spPr>
          <a:xfrm>
            <a:off x="0" y="19812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74" name="Google Shape;174;p48"/>
          <p:cNvSpPr txBox="1"/>
          <p:nvPr>
            <p:ph idx="1" type="body"/>
          </p:nvPr>
        </p:nvSpPr>
        <p:spPr>
          <a:xfrm>
            <a:off x="685800" y="3352800"/>
            <a:ext cx="7772400" cy="3048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BEAB9C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4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4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4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7"/>
          <p:cNvSpPr txBox="1"/>
          <p:nvPr/>
        </p:nvSpPr>
        <p:spPr>
          <a:xfrm>
            <a:off x="381000" y="990600"/>
            <a:ext cx="76200" cy="51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67"/>
          <p:cNvGrpSpPr/>
          <p:nvPr/>
        </p:nvGrpSpPr>
        <p:grpSpPr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188" name="Google Shape;188;p67"/>
            <p:cNvSpPr txBox="1"/>
            <p:nvPr/>
          </p:nvSpPr>
          <p:spPr>
            <a:xfrm flipH="1" rot="10800000">
              <a:off x="5236" y="192"/>
              <a:ext cx="288" cy="288"/>
            </a:xfrm>
            <a:prstGeom prst="rect">
              <a:avLst/>
            </a:prstGeom>
            <a:solidFill>
              <a:schemeClr val="l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7"/>
            <p:cNvSpPr txBox="1"/>
            <p:nvPr/>
          </p:nvSpPr>
          <p:spPr>
            <a:xfrm flipH="1" rot="10800000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7"/>
            <p:cNvSpPr txBox="1"/>
            <p:nvPr/>
          </p:nvSpPr>
          <p:spPr>
            <a:xfrm flipH="1" rot="10800000">
              <a:off x="240" y="480"/>
              <a:ext cx="5004" cy="144"/>
            </a:xfrm>
            <a:prstGeom prst="rect">
              <a:avLst/>
            </a:prstGeom>
            <a:solidFill>
              <a:schemeClr val="l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7"/>
            <p:cNvSpPr txBox="1"/>
            <p:nvPr/>
          </p:nvSpPr>
          <p:spPr>
            <a:xfrm flipH="1" rot="10800000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2" name="Google Shape;192;p67"/>
            <p:cNvCxnSpPr/>
            <p:nvPr/>
          </p:nvCxnSpPr>
          <p:spPr>
            <a:xfrm rot="10800000">
              <a:off x="480" y="2256"/>
              <a:ext cx="484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93" name="Google Shape;193;p67"/>
            <p:cNvSpPr txBox="1"/>
            <p:nvPr/>
          </p:nvSpPr>
          <p:spPr>
            <a:xfrm>
              <a:off x="240" y="192"/>
              <a:ext cx="5286" cy="3648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67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5" name="Google Shape;195;p67"/>
          <p:cNvSpPr txBox="1"/>
          <p:nvPr>
            <p:ph idx="1" type="body"/>
          </p:nvPr>
        </p:nvSpPr>
        <p:spPr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Char char="□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□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92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92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92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92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92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6" name="Google Shape;196;p6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6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67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hyperlink" Target="http://www.wsu.edu:8080/~dee/GRAPHICS/GALLERY/REN/ANON3.JP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Relationship Id="rId4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Relationship Id="rId4" Type="http://schemas.openxmlformats.org/officeDocument/2006/relationships/image" Target="../media/image14.jpg"/><Relationship Id="rId5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g"/><Relationship Id="rId4" Type="http://schemas.openxmlformats.org/officeDocument/2006/relationships/image" Target="../media/image31.jpg"/><Relationship Id="rId5" Type="http://schemas.openxmlformats.org/officeDocument/2006/relationships/image" Target="../media/image28.jpg"/><Relationship Id="rId6" Type="http://schemas.openxmlformats.org/officeDocument/2006/relationships/image" Target="../media/image32.jpg"/><Relationship Id="rId7" Type="http://schemas.openxmlformats.org/officeDocument/2006/relationships/image" Target="../media/image4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jpg"/><Relationship Id="rId4" Type="http://schemas.openxmlformats.org/officeDocument/2006/relationships/image" Target="../media/image3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Relationship Id="rId4" Type="http://schemas.openxmlformats.org/officeDocument/2006/relationships/image" Target="../media/image44.jpg"/><Relationship Id="rId5" Type="http://schemas.openxmlformats.org/officeDocument/2006/relationships/image" Target="../media/image35.jpg"/><Relationship Id="rId6" Type="http://schemas.openxmlformats.org/officeDocument/2006/relationships/image" Target="../media/image4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Relationship Id="rId4" Type="http://schemas.openxmlformats.org/officeDocument/2006/relationships/image" Target="../media/image36.jpg"/><Relationship Id="rId5" Type="http://schemas.openxmlformats.org/officeDocument/2006/relationships/image" Target="../media/image3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Relationship Id="rId4" Type="http://schemas.openxmlformats.org/officeDocument/2006/relationships/image" Target="../media/image51.jpg"/><Relationship Id="rId5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"/>
          <p:cNvSpPr txBox="1"/>
          <p:nvPr>
            <p:ph type="ctrTitle"/>
          </p:nvPr>
        </p:nvSpPr>
        <p:spPr>
          <a:xfrm>
            <a:off x="2286000" y="2971800"/>
            <a:ext cx="594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 Black"/>
              <a:buNone/>
            </a:pPr>
            <a:r>
              <a:rPr b="0" i="0" lang="en-US" sz="6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Renaissance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/>
          <p:nvPr>
            <p:ph idx="4294967295" type="title"/>
          </p:nvPr>
        </p:nvSpPr>
        <p:spPr>
          <a:xfrm>
            <a:off x="5715000" y="609600"/>
            <a:ext cx="3429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Classical Ideas Influence Renaissance</a:t>
            </a:r>
            <a:endParaRPr/>
          </a:p>
        </p:txBody>
      </p:sp>
      <p:sp>
        <p:nvSpPr>
          <p:cNvPr id="267" name="Google Shape;267;p10"/>
          <p:cNvSpPr txBox="1"/>
          <p:nvPr>
            <p:ph idx="4294967295" type="body"/>
          </p:nvPr>
        </p:nvSpPr>
        <p:spPr>
          <a:xfrm>
            <a:off x="0" y="2125662"/>
            <a:ext cx="6934200" cy="450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63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Humanism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potential &amp; achievements, use the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wisdom of the ancients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increase the understanding of life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History, literature, philosophy</a:t>
            </a:r>
            <a:endParaRPr/>
          </a:p>
          <a:p>
            <a:pPr indent="-463550" lvl="0" marL="4635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Worldly Pleasures (Secularism)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Middle Ages – plain clothing and food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Renaissance – luxuries, music, fine food</a:t>
            </a:r>
            <a:endParaRPr/>
          </a:p>
          <a:p>
            <a:pPr indent="-463550" lvl="0" marL="4635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Individualism – focus on individual interests &amp; achievements</a:t>
            </a:r>
            <a:endParaRPr/>
          </a:p>
          <a:p>
            <a:pPr indent="-463550" lvl="0" marL="4635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Scholarship – learning and questioning everything</a:t>
            </a:r>
            <a:endParaRPr/>
          </a:p>
          <a:p>
            <a:pPr indent="-463550" lvl="0" marL="4635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Humanities-Greek, Latin, History, and Philosophy</a:t>
            </a:r>
            <a:endParaRPr/>
          </a:p>
          <a:p>
            <a:pPr indent="-463550" lvl="0" marL="4635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began to write more…Thinking!</a:t>
            </a:r>
            <a:endParaRPr/>
          </a:p>
          <a:p>
            <a:pPr indent="-463550" lvl="0" marL="4635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Patrons of the Art (Supported the Arts)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Church leaders (Pope Julius II), merchants, wealthy</a:t>
            </a:r>
            <a:endParaRPr/>
          </a:p>
        </p:txBody>
      </p:sp>
      <p:pic>
        <p:nvPicPr>
          <p:cNvPr id="268" name="Google Shape;2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1075" y="2362200"/>
            <a:ext cx="17367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phael36.JPG" id="269" name="Google Shape;26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8512" y="4495800"/>
            <a:ext cx="1919287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/>
          <p:nvPr>
            <p:ph type="title"/>
          </p:nvPr>
        </p:nvSpPr>
        <p:spPr>
          <a:xfrm>
            <a:off x="990600" y="19050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Artists</a:t>
            </a:r>
            <a:endParaRPr/>
          </a:p>
        </p:txBody>
      </p:sp>
      <p:sp>
        <p:nvSpPr>
          <p:cNvPr id="275" name="Google Shape;275;p11"/>
          <p:cNvSpPr txBox="1"/>
          <p:nvPr>
            <p:ph idx="1" type="body"/>
          </p:nvPr>
        </p:nvSpPr>
        <p:spPr>
          <a:xfrm>
            <a:off x="152400" y="2971800"/>
            <a:ext cx="89916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Decorate homes, towns, and churches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Artists were well rewarded in Renaissance society.</a:t>
            </a:r>
            <a:endParaRPr/>
          </a:p>
          <a:p>
            <a:pPr indent="-533400" lvl="1" marL="990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Leonardo da Vinci – 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Mona Lisa</a:t>
            </a:r>
            <a:endParaRPr/>
          </a:p>
          <a:p>
            <a:pPr indent="-533400" lvl="1" marL="990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Michelangelo – David – follows Greek tradition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Sistine Chapel</a:t>
            </a:r>
            <a:endParaRPr/>
          </a:p>
          <a:p>
            <a:pPr indent="-533400" lvl="1" marL="990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Raphael – 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of Athens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imaginary gathering of Greek thinkers</a:t>
            </a:r>
            <a:endParaRPr/>
          </a:p>
          <a:p>
            <a:pPr indent="-533400" lvl="1" marL="990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Donatello – Statue of David slaying Goliath</a:t>
            </a:r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"/>
          <p:cNvSpPr txBox="1"/>
          <p:nvPr>
            <p:ph type="title"/>
          </p:nvPr>
        </p:nvSpPr>
        <p:spPr>
          <a:xfrm>
            <a:off x="990600" y="19812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Art - techniques</a:t>
            </a:r>
            <a:endParaRPr/>
          </a:p>
        </p:txBody>
      </p:sp>
      <p:sp>
        <p:nvSpPr>
          <p:cNvPr id="281" name="Google Shape;281;p12"/>
          <p:cNvSpPr txBox="1"/>
          <p:nvPr>
            <p:ph idx="1" type="body"/>
          </p:nvPr>
        </p:nvSpPr>
        <p:spPr>
          <a:xfrm>
            <a:off x="0" y="3200400"/>
            <a:ext cx="8991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Perspective – make distant objects look smaller than closer ones, appears 3-D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Portraits of well-known figures – reflects individualism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Realistic than Medieval Art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Accuracy – studied human anatomy &amp; drew from live models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Frescoes-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Marble and Bronze Statues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"/>
          <p:cNvSpPr txBox="1"/>
          <p:nvPr>
            <p:ph type="title"/>
          </p:nvPr>
        </p:nvSpPr>
        <p:spPr>
          <a:xfrm>
            <a:off x="76200" y="1981200"/>
            <a:ext cx="518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Renaissance Art	</a:t>
            </a:r>
            <a:endParaRPr/>
          </a:p>
        </p:txBody>
      </p:sp>
      <p:sp>
        <p:nvSpPr>
          <p:cNvPr id="287" name="Google Shape;287;p13"/>
          <p:cNvSpPr txBox="1"/>
          <p:nvPr>
            <p:ph idx="1" type="body"/>
          </p:nvPr>
        </p:nvSpPr>
        <p:spPr>
          <a:xfrm>
            <a:off x="228600" y="2743200"/>
            <a:ext cx="44958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Life-like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Captivating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Combination of religious, secular, humanist, and classical thought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Mostly frescoes</a:t>
            </a:r>
            <a:endParaRPr/>
          </a:p>
        </p:txBody>
      </p:sp>
      <p:pic>
        <p:nvPicPr>
          <p:cNvPr descr="http://www.ibiblio.org/wm/paint/auth/vinci/joconde/joconde.jpg" id="288" name="Google Shape;288;p13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2262" y="76200"/>
            <a:ext cx="3476625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3"/>
          <p:cNvSpPr txBox="1"/>
          <p:nvPr/>
        </p:nvSpPr>
        <p:spPr>
          <a:xfrm>
            <a:off x="6172200" y="5638800"/>
            <a:ext cx="31242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Mona Lisa</a:t>
            </a:r>
            <a:endParaRPr/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Leonardo da Vinci</a:t>
            </a:r>
            <a:endParaRPr/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1503-1506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>
            <p:ph type="title"/>
          </p:nvPr>
        </p:nvSpPr>
        <p:spPr>
          <a:xfrm>
            <a:off x="4724400" y="76200"/>
            <a:ext cx="44021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 Black"/>
              <a:buNone/>
            </a:pPr>
            <a:r>
              <a:rPr b="0" i="0" lang="en-US" sz="3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Renaissance artists </a:t>
            </a:r>
            <a:br>
              <a:rPr b="0" i="0" lang="en-US" sz="3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3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studied anatomy</a:t>
            </a:r>
            <a:endParaRPr/>
          </a:p>
        </p:txBody>
      </p:sp>
      <p:sp>
        <p:nvSpPr>
          <p:cNvPr id="295" name="Google Shape;295;p14"/>
          <p:cNvSpPr txBox="1"/>
          <p:nvPr>
            <p:ph idx="1" type="body"/>
          </p:nvPr>
        </p:nvSpPr>
        <p:spPr>
          <a:xfrm>
            <a:off x="-76200" y="2362200"/>
            <a:ext cx="3505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Showed signs of gesture and expression</a:t>
            </a:r>
            <a:endParaRPr/>
          </a:p>
          <a:p>
            <a:pPr indent="-43180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Michelangelo’s David</a:t>
            </a:r>
            <a:endParaRPr/>
          </a:p>
          <a:p>
            <a:pPr indent="-533400" lvl="1" marL="990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1501-1504</a:t>
            </a:r>
            <a:endParaRPr/>
          </a:p>
        </p:txBody>
      </p:sp>
      <p:pic>
        <p:nvPicPr>
          <p:cNvPr descr="http://www.uwm.edu/Course/mythology/0100/125.jpg" id="296" name="Google Shape;296;p14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3612" y="1295400"/>
            <a:ext cx="3506787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" id="297" name="Google Shape;2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1925" y="2514600"/>
            <a:ext cx="2632075" cy="426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"/>
          <p:cNvSpPr txBox="1"/>
          <p:nvPr>
            <p:ph type="title"/>
          </p:nvPr>
        </p:nvSpPr>
        <p:spPr>
          <a:xfrm>
            <a:off x="1295400" y="4191000"/>
            <a:ext cx="6324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Renaissance Frescoes</a:t>
            </a:r>
            <a:endParaRPr/>
          </a:p>
        </p:txBody>
      </p:sp>
      <p:sp>
        <p:nvSpPr>
          <p:cNvPr id="303" name="Google Shape;303;p15"/>
          <p:cNvSpPr txBox="1"/>
          <p:nvPr>
            <p:ph idx="1" type="body"/>
          </p:nvPr>
        </p:nvSpPr>
        <p:spPr>
          <a:xfrm>
            <a:off x="2362200" y="4876800"/>
            <a:ext cx="3657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of perspective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Sandro Botticelli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Birth of Venus</a:t>
            </a:r>
            <a:endParaRPr/>
          </a:p>
          <a:p>
            <a:pPr indent="-533400" lvl="1" marL="990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1482</a:t>
            </a:r>
            <a:endParaRPr/>
          </a:p>
        </p:txBody>
      </p:sp>
      <p:pic>
        <p:nvPicPr>
          <p:cNvPr descr="http://www.uwm.edu/Course/mythology/0100/125a.jpg" id="304" name="Google Shape;304;p15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553200" cy="4037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/>
          <p:nvPr>
            <p:ph type="title"/>
          </p:nvPr>
        </p:nvSpPr>
        <p:spPr>
          <a:xfrm>
            <a:off x="-127000" y="2628900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mic Sans MS"/>
              <a:buNone/>
            </a:pPr>
            <a:r>
              <a:rPr b="0" i="0" lang="en-US" sz="2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Medieval Artwork…</a:t>
            </a:r>
            <a:br>
              <a:rPr b="0" i="0" lang="en-US" sz="2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2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you see?</a:t>
            </a:r>
            <a:br>
              <a:rPr b="0" i="0" lang="en-US" sz="2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2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the theme?</a:t>
            </a:r>
            <a:br>
              <a:rPr b="0" i="0" lang="en-US" sz="2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2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this style?</a:t>
            </a:r>
            <a:br>
              <a:rPr b="0" i="0" lang="en-US" sz="2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2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can you tell this is Medieval?</a:t>
            </a:r>
            <a:br>
              <a:rPr b="0" i="0" lang="en-US" sz="2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pic>
        <p:nvPicPr>
          <p:cNvPr descr="88" id="310" name="Google Shape;3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7137" y="685800"/>
            <a:ext cx="5376862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"/>
          <p:cNvSpPr txBox="1"/>
          <p:nvPr>
            <p:ph type="title"/>
          </p:nvPr>
        </p:nvSpPr>
        <p:spPr>
          <a:xfrm>
            <a:off x="152400" y="2133600"/>
            <a:ext cx="2590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mic Sans MS"/>
              <a:buNone/>
            </a:pPr>
            <a:r>
              <a:rPr b="0" i="0" lang="en-US" sz="2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Renaissance Artwork…</a:t>
            </a:r>
            <a:br>
              <a:rPr b="0" i="0" lang="en-US" sz="2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2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different?</a:t>
            </a: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endParaRPr/>
          </a:p>
        </p:txBody>
      </p:sp>
      <p:sp>
        <p:nvSpPr>
          <p:cNvPr id="316" name="Google Shape;316;p17"/>
          <p:cNvSpPr txBox="1"/>
          <p:nvPr/>
        </p:nvSpPr>
        <p:spPr>
          <a:xfrm>
            <a:off x="3505200" y="6324600"/>
            <a:ext cx="5410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Evidence of Humanism?</a:t>
            </a:r>
            <a:endParaRPr/>
          </a:p>
        </p:txBody>
      </p:sp>
      <p:pic>
        <p:nvPicPr>
          <p:cNvPr descr="ANON3" id="317" name="Google Shape;3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1219200"/>
            <a:ext cx="6342062" cy="498951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7"/>
          <p:cNvSpPr txBox="1"/>
          <p:nvPr/>
        </p:nvSpPr>
        <p:spPr>
          <a:xfrm>
            <a:off x="2667000" y="5791200"/>
            <a:ext cx="6324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Giovanni Bellini, </a:t>
            </a:r>
            <a:r>
              <a:rPr b="1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Madonna of the Meadow</a:t>
            </a:r>
            <a:endParaRPr/>
          </a:p>
        </p:txBody>
      </p:sp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 txBox="1"/>
          <p:nvPr>
            <p:ph type="title"/>
          </p:nvPr>
        </p:nvSpPr>
        <p:spPr>
          <a:xfrm>
            <a:off x="719137" y="187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Leonardo da Vinci</a:t>
            </a:r>
            <a:b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24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“True Renaissance Man”</a:t>
            </a:r>
            <a:endParaRPr/>
          </a:p>
        </p:txBody>
      </p:sp>
      <p:pic>
        <p:nvPicPr>
          <p:cNvPr descr="leonardo-sm" id="324" name="Google Shape;3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337" y="3124200"/>
            <a:ext cx="1643062" cy="228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leonardomancircle" id="325" name="Google Shape;32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4075" y="63500"/>
            <a:ext cx="1793875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-175" id="326" name="Google Shape;32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0" y="4786312"/>
            <a:ext cx="2139950" cy="18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343400"/>
            <a:ext cx="43434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"/>
          <p:cNvSpPr txBox="1"/>
          <p:nvPr>
            <p:ph type="title"/>
          </p:nvPr>
        </p:nvSpPr>
        <p:spPr>
          <a:xfrm>
            <a:off x="1524000" y="4648200"/>
            <a:ext cx="6019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Da Vinci’s Tricks</a:t>
            </a:r>
            <a:endParaRPr/>
          </a:p>
        </p:txBody>
      </p:sp>
      <p:sp>
        <p:nvSpPr>
          <p:cNvPr id="333" name="Google Shape;333;p19"/>
          <p:cNvSpPr txBox="1"/>
          <p:nvPr>
            <p:ph idx="1" type="body"/>
          </p:nvPr>
        </p:nvSpPr>
        <p:spPr>
          <a:xfrm>
            <a:off x="152400" y="5257800"/>
            <a:ext cx="8915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Leonardo da Vinci 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Last Supper</a:t>
            </a:r>
            <a:endParaRPr/>
          </a:p>
          <a:p>
            <a:pPr indent="-533400" lvl="1" marL="990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1497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Played a major role in Da Vinci Code by Dan Brown</a:t>
            </a:r>
            <a:endParaRPr/>
          </a:p>
        </p:txBody>
      </p:sp>
      <p:pic>
        <p:nvPicPr>
          <p:cNvPr descr="http://www.lisashea.com/hobbies/art/images/lastsupp.jpg" id="334" name="Google Shape;334;p19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15340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"/>
          <p:cNvSpPr txBox="1"/>
          <p:nvPr>
            <p:ph type="title"/>
          </p:nvPr>
        </p:nvSpPr>
        <p:spPr>
          <a:xfrm>
            <a:off x="457200" y="609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Opening Q’s</a:t>
            </a:r>
            <a:endParaRPr/>
          </a:p>
        </p:txBody>
      </p:sp>
      <p:sp>
        <p:nvSpPr>
          <p:cNvPr id="215" name="Google Shape;215;p2"/>
          <p:cNvSpPr txBox="1"/>
          <p:nvPr>
            <p:ph idx="1" type="body"/>
          </p:nvPr>
        </p:nvSpPr>
        <p:spPr>
          <a:xfrm>
            <a:off x="228600" y="1828800"/>
            <a:ext cx="86868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has authority over your life?</a:t>
            </a:r>
            <a:endParaRPr/>
          </a:p>
          <a:p>
            <a:pPr indent="-469900" lvl="0" marL="469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you ever went against this authority? </a:t>
            </a:r>
            <a:endParaRPr/>
          </a:p>
          <a:p>
            <a:pPr indent="-469900" lvl="0" marL="469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you ever went against what was popular?</a:t>
            </a:r>
            <a:endParaRPr/>
          </a:p>
          <a:p>
            <a:pPr indent="-469900" lvl="0" marL="469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was the authority in medieval times?</a:t>
            </a:r>
            <a:endParaRPr/>
          </a:p>
          <a:p>
            <a:pPr indent="-469900" lvl="0" marL="469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were the problems within the church?</a:t>
            </a:r>
            <a:endParaRPr/>
          </a:p>
        </p:txBody>
      </p:sp>
    </p:spTree>
  </p:cSld>
  <p:clrMapOvr>
    <a:masterClrMapping/>
  </p:clrMapOvr>
  <p:transition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"/>
          <p:cNvSpPr txBox="1"/>
          <p:nvPr/>
        </p:nvSpPr>
        <p:spPr>
          <a:xfrm>
            <a:off x="533400" y="152400"/>
            <a:ext cx="81534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2C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BA2C00"/>
                </a:solidFill>
                <a:latin typeface="Arial"/>
                <a:ea typeface="Arial"/>
                <a:cs typeface="Arial"/>
                <a:sym typeface="Arial"/>
              </a:rPr>
              <a:t>A Da Vinci “Code”:</a:t>
            </a:r>
            <a:br>
              <a:rPr b="1" i="0" lang="en-US" sz="4400" u="none">
                <a:solidFill>
                  <a:srgbClr val="BA2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>
                <a:solidFill>
                  <a:srgbClr val="BA2C00"/>
                </a:solidFill>
                <a:latin typeface="Arial"/>
                <a:ea typeface="Arial"/>
                <a:cs typeface="Arial"/>
                <a:sym typeface="Arial"/>
              </a:rPr>
              <a:t>St. John </a:t>
            </a: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b="1" i="0" lang="en-US" sz="3600" u="none">
                <a:solidFill>
                  <a:srgbClr val="BA2C00"/>
                </a:solidFill>
                <a:latin typeface="Arial"/>
                <a:ea typeface="Arial"/>
                <a:cs typeface="Arial"/>
                <a:sym typeface="Arial"/>
              </a:rPr>
              <a:t> Mary Magdalene?</a:t>
            </a:r>
            <a:endParaRPr/>
          </a:p>
        </p:txBody>
      </p:sp>
      <p:pic>
        <p:nvPicPr>
          <p:cNvPr descr="Da Vinci-Last Supper-1498-apostles named" id="340" name="Google Shape;340;p20"/>
          <p:cNvPicPr preferRelativeResize="0"/>
          <p:nvPr/>
        </p:nvPicPr>
        <p:blipFill rotWithShape="1">
          <a:blip r:embed="rId3">
            <a:alphaModFix/>
          </a:blip>
          <a:srcRect b="3199" l="0" r="0" t="0"/>
          <a:stretch/>
        </p:blipFill>
        <p:spPr>
          <a:xfrm>
            <a:off x="228600" y="1663700"/>
            <a:ext cx="8763000" cy="4864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341" name="Google Shape;341;p20"/>
          <p:cNvCxnSpPr/>
          <p:nvPr/>
        </p:nvCxnSpPr>
        <p:spPr>
          <a:xfrm>
            <a:off x="2971800" y="1371600"/>
            <a:ext cx="457200" cy="2743200"/>
          </a:xfrm>
          <a:prstGeom prst="straightConnector1">
            <a:avLst/>
          </a:prstGeom>
          <a:noFill/>
          <a:ln cap="flat" cmpd="sng" w="38100">
            <a:solidFill>
              <a:srgbClr val="CC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42" name="Google Shape;342;p20"/>
          <p:cNvCxnSpPr/>
          <p:nvPr/>
        </p:nvCxnSpPr>
        <p:spPr>
          <a:xfrm flipH="1">
            <a:off x="3657600" y="1371600"/>
            <a:ext cx="2133600" cy="2819400"/>
          </a:xfrm>
          <a:prstGeom prst="straightConnector1">
            <a:avLst/>
          </a:prstGeom>
          <a:noFill/>
          <a:ln cap="flat" cmpd="sng" w="38100">
            <a:solidFill>
              <a:srgbClr val="CC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ransition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arts.netbig.com/gallery/image/09a.jpg" id="347" name="Google Shape;3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0787" y="-14287"/>
            <a:ext cx="4981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2"/>
          <p:cNvSpPr txBox="1"/>
          <p:nvPr/>
        </p:nvSpPr>
        <p:spPr>
          <a:xfrm>
            <a:off x="914400" y="228600"/>
            <a:ext cx="73152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Arial"/>
              <a:buNone/>
            </a:pPr>
            <a:r>
              <a:rPr b="1" i="1" lang="en-US" sz="4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Mona Lisa</a:t>
            </a:r>
            <a:r>
              <a:rPr b="1" i="0" lang="en-US" sz="4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b="1" i="0" lang="en-US" sz="4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da Vinci??</a:t>
            </a:r>
            <a:endParaRPr/>
          </a:p>
        </p:txBody>
      </p:sp>
      <p:pic>
        <p:nvPicPr>
          <p:cNvPr descr="monamorph2" id="353" name="Google Shape;3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5334000"/>
            <a:ext cx="8458200" cy="10350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Mona-leo" id="354" name="Google Shape;35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1800" y="1066800"/>
            <a:ext cx="3086100" cy="3962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"/>
          <p:cNvSpPr txBox="1"/>
          <p:nvPr>
            <p:ph idx="4294967295" type="title"/>
          </p:nvPr>
        </p:nvSpPr>
        <p:spPr>
          <a:xfrm>
            <a:off x="5867400" y="381000"/>
            <a:ext cx="3200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Raphael</a:t>
            </a:r>
            <a:br>
              <a:rPr b="0" i="0" lang="en-US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School of Athens</a:t>
            </a:r>
            <a:endParaRPr/>
          </a:p>
        </p:txBody>
      </p:sp>
      <p:sp>
        <p:nvSpPr>
          <p:cNvPr id="360" name="Google Shape;360;p23"/>
          <p:cNvSpPr txBox="1"/>
          <p:nvPr>
            <p:ph idx="4294967295" type="body"/>
          </p:nvPr>
        </p:nvSpPr>
        <p:spPr>
          <a:xfrm>
            <a:off x="685800" y="3352800"/>
            <a:ext cx="378936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609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3"/>
          <p:cNvSpPr txBox="1"/>
          <p:nvPr>
            <p:ph idx="4294967295" type="body"/>
          </p:nvPr>
        </p:nvSpPr>
        <p:spPr>
          <a:xfrm>
            <a:off x="4654550" y="3352800"/>
            <a:ext cx="378777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609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3.bp.blogspot.com/_49dPkmfEcdM/SxN04PA5xyI/AAAAAAAAADA/QEXmaq3b_Nc/s1600/school_of_athens2.jpg" id="362" name="Google Shape;3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495425"/>
            <a:ext cx="8001000" cy="5362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phael: Baldassare Castiglione (detail)" id="363" name="Google Shape;36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951037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4"/>
          <p:cNvSpPr txBox="1"/>
          <p:nvPr>
            <p:ph idx="4294967295" type="title"/>
          </p:nvPr>
        </p:nvSpPr>
        <p:spPr>
          <a:xfrm>
            <a:off x="6477000" y="1295400"/>
            <a:ext cx="2667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Donatello</a:t>
            </a:r>
            <a:br>
              <a:rPr b="0" i="0" lang="en-US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0" i="0" lang="en-US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David slaying Goliath </a:t>
            </a:r>
            <a:br>
              <a:rPr b="0" i="0" lang="en-US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&amp;</a:t>
            </a:r>
            <a:br>
              <a:rPr b="0" i="0" lang="en-US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Jesus on the Cross</a:t>
            </a:r>
            <a:endParaRPr/>
          </a:p>
        </p:txBody>
      </p:sp>
      <p:pic>
        <p:nvPicPr>
          <p:cNvPr descr="Crucifix, Santa Croce" id="369" name="Google Shape;3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9437" y="1828800"/>
            <a:ext cx="3509962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s?t=3230095248019681645" id="370" name="Google Shape;37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5787" y="4191000"/>
            <a:ext cx="2132012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onatello david" id="371" name="Google Shape;37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7" y="76200"/>
            <a:ext cx="3046412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5"/>
          <p:cNvSpPr txBox="1"/>
          <p:nvPr>
            <p:ph type="title"/>
          </p:nvPr>
        </p:nvSpPr>
        <p:spPr>
          <a:xfrm>
            <a:off x="2886075" y="5562600"/>
            <a:ext cx="2819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Michelangelo</a:t>
            </a: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pic>
        <p:nvPicPr>
          <p:cNvPr id="377" name="Google Shape;3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0337" y="0"/>
            <a:ext cx="517366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29050"/>
            <a:ext cx="4038600" cy="299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191000" cy="471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5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749425"/>
            <a:ext cx="3505200" cy="51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62600" y="2355850"/>
            <a:ext cx="3581400" cy="448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"/>
          <p:cNvSpPr txBox="1"/>
          <p:nvPr>
            <p:ph type="title"/>
          </p:nvPr>
        </p:nvSpPr>
        <p:spPr>
          <a:xfrm>
            <a:off x="76200" y="5257800"/>
            <a:ext cx="4800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Sistine Chapel</a:t>
            </a:r>
            <a:endParaRPr/>
          </a:p>
        </p:txBody>
      </p:sp>
      <p:pic>
        <p:nvPicPr>
          <p:cNvPr descr="http://www.modjourn.brown.edu/Image/Michelangelo/Adam.jpg" id="387" name="Google Shape;38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469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6"/>
          <p:cNvSpPr txBox="1"/>
          <p:nvPr>
            <p:ph idx="1" type="body"/>
          </p:nvPr>
        </p:nvSpPr>
        <p:spPr>
          <a:xfrm>
            <a:off x="5181600" y="5029200"/>
            <a:ext cx="38862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Michelangelo Buonarroti 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Creation of Adam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- 1510</a:t>
            </a:r>
            <a:endParaRPr/>
          </a:p>
        </p:txBody>
      </p:sp>
    </p:spTree>
  </p:cSld>
  <p:clrMapOvr>
    <a:masterClrMapping/>
  </p:clrMapOvr>
  <p:transition>
    <p:wipe dir="l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 txBox="1"/>
          <p:nvPr>
            <p:ph type="title"/>
          </p:nvPr>
        </p:nvSpPr>
        <p:spPr>
          <a:xfrm>
            <a:off x="304800" y="5486400"/>
            <a:ext cx="464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sng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Religious Influence in art</a:t>
            </a:r>
            <a:endParaRPr/>
          </a:p>
        </p:txBody>
      </p:sp>
      <p:sp>
        <p:nvSpPr>
          <p:cNvPr id="394" name="Google Shape;394;p27"/>
          <p:cNvSpPr txBox="1"/>
          <p:nvPr>
            <p:ph idx="1" type="body"/>
          </p:nvPr>
        </p:nvSpPr>
        <p:spPr>
          <a:xfrm>
            <a:off x="5410200" y="5029200"/>
            <a:ext cx="3124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Pieta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Michelangelo</a:t>
            </a:r>
            <a:endParaRPr/>
          </a:p>
          <a:p>
            <a:pPr indent="-533400" lvl="1" marL="990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1498-1499</a:t>
            </a:r>
            <a:endParaRPr/>
          </a:p>
          <a:p>
            <a:pPr indent="-43180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odjourn.brown.edu/Image/Michelangelo/Pieta.jpg" id="395" name="Google Shape;395;p27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054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 txBox="1"/>
          <p:nvPr>
            <p:ph type="title"/>
          </p:nvPr>
        </p:nvSpPr>
        <p:spPr>
          <a:xfrm>
            <a:off x="457200" y="2895600"/>
            <a:ext cx="426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Renaissance Architecture</a:t>
            </a:r>
            <a:endParaRPr/>
          </a:p>
        </p:txBody>
      </p:sp>
      <p:sp>
        <p:nvSpPr>
          <p:cNvPr id="401" name="Google Shape;401;p28"/>
          <p:cNvSpPr txBox="1"/>
          <p:nvPr>
            <p:ph idx="1" type="body"/>
          </p:nvPr>
        </p:nvSpPr>
        <p:spPr>
          <a:xfrm>
            <a:off x="0" y="50292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Rejected the Gothic Style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Adopted columns, arches, domes that the Greeks and Romans favored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Middle Ages, cathedral architects had pointed, soaring arches and spires 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Renaissance was a return to classical style</a:t>
            </a:r>
            <a:endParaRPr/>
          </a:p>
        </p:txBody>
      </p:sp>
      <p:pic>
        <p:nvPicPr>
          <p:cNvPr descr="http://www.arch.columbia.edu/DDL/projects/amiens/slides/slide3d.gif" id="402" name="Google Shape;402;p28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6575" y="0"/>
            <a:ext cx="3527425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"/>
          <p:cNvSpPr txBox="1"/>
          <p:nvPr>
            <p:ph idx="1" type="body"/>
          </p:nvPr>
        </p:nvSpPr>
        <p:spPr>
          <a:xfrm>
            <a:off x="685800" y="3352800"/>
            <a:ext cx="77724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thic" id="408" name="Google Shape;40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590800"/>
            <a:ext cx="4191000" cy="341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ric_temple" id="409" name="Google Shape;40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2667000"/>
            <a:ext cx="47244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 txBox="1"/>
          <p:nvPr>
            <p:ph idx="4294967295" type="title"/>
          </p:nvPr>
        </p:nvSpPr>
        <p:spPr>
          <a:xfrm>
            <a:off x="0" y="533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Times New Roman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was going on before the Renaissance?</a:t>
            </a:r>
            <a:endParaRPr/>
          </a:p>
        </p:txBody>
      </p:sp>
      <p:sp>
        <p:nvSpPr>
          <p:cNvPr id="221" name="Google Shape;221;p3"/>
          <p:cNvSpPr txBox="1"/>
          <p:nvPr>
            <p:ph idx="4294967295" type="body"/>
          </p:nvPr>
        </p:nvSpPr>
        <p:spPr>
          <a:xfrm>
            <a:off x="457200" y="18288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63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Char char="□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 and Plague in Europe</a:t>
            </a:r>
            <a:endParaRPr/>
          </a:p>
          <a:p>
            <a:pPr indent="-463550" lvl="0" marL="4635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Char char="□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 belief in Christianity</a:t>
            </a:r>
            <a:endParaRPr/>
          </a:p>
          <a:p>
            <a:pPr indent="-463550" lvl="0" marL="4635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Char char="□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Crusades and the Plague cause doubt in existing institutions (the Church)</a:t>
            </a:r>
            <a:endParaRPr/>
          </a:p>
          <a:p>
            <a:pPr indent="-463550" lvl="0" marL="4635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Char char="□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Survivors wanted to celebrate life and the human spirit</a:t>
            </a:r>
            <a:endParaRPr/>
          </a:p>
          <a:p>
            <a:pPr indent="-327660" lvl="0" marL="469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losseum-rebuilt" id="414" name="Google Shape;41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0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1"/>
          <p:cNvSpPr txBox="1"/>
          <p:nvPr>
            <p:ph idx="4294967295" type="title"/>
          </p:nvPr>
        </p:nvSpPr>
        <p:spPr>
          <a:xfrm>
            <a:off x="0" y="1981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1" name="Google Shape;421;p31"/>
          <p:cNvSpPr txBox="1"/>
          <p:nvPr>
            <p:ph idx="4294967295" type="body"/>
          </p:nvPr>
        </p:nvSpPr>
        <p:spPr>
          <a:xfrm>
            <a:off x="685800" y="3352800"/>
            <a:ext cx="77724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609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" y="1981200"/>
            <a:ext cx="390525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1981200"/>
            <a:ext cx="48006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"/>
          <p:cNvSpPr txBox="1"/>
          <p:nvPr>
            <p:ph idx="4294967295" type="title"/>
          </p:nvPr>
        </p:nvSpPr>
        <p:spPr>
          <a:xfrm>
            <a:off x="1792287" y="5224462"/>
            <a:ext cx="54864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 Black"/>
              <a:buNone/>
            </a:pPr>
            <a:r>
              <a:rPr b="1" i="0" lang="en-US" sz="2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St. Peter’s of Rome</a:t>
            </a:r>
            <a:endParaRPr/>
          </a:p>
        </p:txBody>
      </p:sp>
      <p:sp>
        <p:nvSpPr>
          <p:cNvPr id="429" name="Google Shape;429;p32"/>
          <p:cNvSpPr txBox="1"/>
          <p:nvPr>
            <p:ph idx="4294967295" type="body"/>
          </p:nvPr>
        </p:nvSpPr>
        <p:spPr>
          <a:xfrm>
            <a:off x="1447800" y="5900737"/>
            <a:ext cx="65532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Greatest creation of the Renaissance, construction started in 1506 and completed in 1615</a:t>
            </a:r>
            <a:endParaRPr/>
          </a:p>
        </p:txBody>
      </p:sp>
      <p:pic>
        <p:nvPicPr>
          <p:cNvPr id="430" name="Google Shape;430;p3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0"/>
            <a:ext cx="70104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3"/>
          <p:cNvSpPr txBox="1"/>
          <p:nvPr/>
        </p:nvSpPr>
        <p:spPr>
          <a:xfrm>
            <a:off x="76200" y="76200"/>
            <a:ext cx="8991600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600"/>
              <a:buFont typeface="Arial"/>
              <a:buNone/>
            </a:pPr>
            <a:r>
              <a:rPr b="1" i="0" lang="en-US" sz="4600" u="sng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Comparing Domes</a:t>
            </a:r>
            <a:endParaRPr/>
          </a:p>
        </p:txBody>
      </p:sp>
      <p:pic>
        <p:nvPicPr>
          <p:cNvPr descr="chart-Comparing St Peter's with other buildings" id="436" name="Google Shape;4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875" y="914400"/>
            <a:ext cx="5800725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4"/>
          <p:cNvSpPr txBox="1"/>
          <p:nvPr/>
        </p:nvSpPr>
        <p:spPr>
          <a:xfrm>
            <a:off x="2514600" y="152400"/>
            <a:ext cx="4114800" cy="519112"/>
          </a:xfrm>
          <a:prstGeom prst="rect">
            <a:avLst/>
          </a:prstGeom>
          <a:noFill/>
          <a:ln>
            <a:noFill/>
          </a:ln>
          <a:effectLst>
            <a:outerShdw blurRad="63500" dir="5400000" dist="25400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4"/>
          <p:cNvSpPr txBox="1"/>
          <p:nvPr/>
        </p:nvSpPr>
        <p:spPr>
          <a:xfrm>
            <a:off x="1295400" y="457200"/>
            <a:ext cx="6781800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2C00"/>
              </a:buClr>
              <a:buSzPts val="4600"/>
              <a:buFont typeface="Arial"/>
              <a:buNone/>
            </a:pPr>
            <a:r>
              <a:rPr b="1" i="0" lang="en-US" sz="4600" u="sng">
                <a:solidFill>
                  <a:srgbClr val="BA2C00"/>
                </a:solidFill>
                <a:latin typeface="Arial"/>
                <a:ea typeface="Arial"/>
                <a:cs typeface="Arial"/>
                <a:sym typeface="Arial"/>
              </a:rPr>
              <a:t>Other Famous Domes</a:t>
            </a:r>
            <a:endParaRPr/>
          </a:p>
        </p:txBody>
      </p:sp>
      <p:sp>
        <p:nvSpPr>
          <p:cNvPr id="443" name="Google Shape;443;p34"/>
          <p:cNvSpPr txBox="1"/>
          <p:nvPr/>
        </p:nvSpPr>
        <p:spPr>
          <a:xfrm>
            <a:off x="0" y="57150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1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	 </a:t>
            </a:r>
            <a:r>
              <a:rPr b="1" i="1" lang="en-US" sz="2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Duomo</a:t>
            </a:r>
            <a:r>
              <a:rPr b="1" i="0" lang="en-US" sz="2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St. Peter’s       St. Paul’s        US capital </a:t>
            </a:r>
            <a:br>
              <a:rPr b="1" i="0" lang="en-US" sz="2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(Florence)          (Rome)         (London)      (Washington)</a:t>
            </a:r>
            <a:endParaRPr/>
          </a:p>
        </p:txBody>
      </p:sp>
      <p:pic>
        <p:nvPicPr>
          <p:cNvPr descr="stpeters1_dome_1" id="444" name="Google Shape;44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4900" y="2819400"/>
            <a:ext cx="2130425" cy="2667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Roll_16_-_8" id="445" name="Google Shape;445;p34"/>
          <p:cNvPicPr preferRelativeResize="0"/>
          <p:nvPr/>
        </p:nvPicPr>
        <p:blipFill rotWithShape="1">
          <a:blip r:embed="rId4">
            <a:alphaModFix/>
          </a:blip>
          <a:srcRect b="16339" l="10144" r="10278" t="11354"/>
          <a:stretch/>
        </p:blipFill>
        <p:spPr>
          <a:xfrm>
            <a:off x="4584700" y="2819400"/>
            <a:ext cx="2133600" cy="2667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apitalDome" id="446" name="Google Shape;446;p34"/>
          <p:cNvPicPr preferRelativeResize="0"/>
          <p:nvPr/>
        </p:nvPicPr>
        <p:blipFill rotWithShape="1">
          <a:blip r:embed="rId5">
            <a:alphaModFix/>
          </a:blip>
          <a:srcRect b="2855" l="15086" r="19867" t="0"/>
          <a:stretch/>
        </p:blipFill>
        <p:spPr>
          <a:xfrm>
            <a:off x="6794500" y="2819400"/>
            <a:ext cx="2197100" cy="2667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Il_Duomo" id="447" name="Google Shape;447;p34"/>
          <p:cNvPicPr preferRelativeResize="0"/>
          <p:nvPr/>
        </p:nvPicPr>
        <p:blipFill rotWithShape="1">
          <a:blip r:embed="rId6">
            <a:alphaModFix/>
          </a:blip>
          <a:srcRect b="25000" l="9846" r="11384" t="0"/>
          <a:stretch/>
        </p:blipFill>
        <p:spPr>
          <a:xfrm>
            <a:off x="109537" y="2819400"/>
            <a:ext cx="2189162" cy="2667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5"/>
          <p:cNvSpPr txBox="1"/>
          <p:nvPr>
            <p:ph type="title"/>
          </p:nvPr>
        </p:nvSpPr>
        <p:spPr>
          <a:xfrm>
            <a:off x="304800" y="19050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1" i="0" lang="en-US" sz="3200" u="sng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3 Examples</a:t>
            </a:r>
            <a:br>
              <a:rPr b="1" i="0" lang="en-US" sz="3200" u="sng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en-US" sz="3200" u="sng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of Humanism in Literature</a:t>
            </a:r>
            <a:endParaRPr/>
          </a:p>
        </p:txBody>
      </p:sp>
      <p:pic>
        <p:nvPicPr>
          <p:cNvPr descr="petrarch" id="453" name="Google Shape;45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819400"/>
            <a:ext cx="2947987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chiavelli" id="454" name="Google Shape;45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2963862"/>
            <a:ext cx="2513012" cy="3817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phael_castiglione" id="455" name="Google Shape;45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0800" y="3200400"/>
            <a:ext cx="247015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5"/>
          <p:cNvSpPr txBox="1"/>
          <p:nvPr/>
        </p:nvSpPr>
        <p:spPr>
          <a:xfrm>
            <a:off x="304800" y="62484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PETRARCH</a:t>
            </a:r>
            <a:endParaRPr/>
          </a:p>
        </p:txBody>
      </p:sp>
      <p:sp>
        <p:nvSpPr>
          <p:cNvPr id="457" name="Google Shape;457;p35"/>
          <p:cNvSpPr txBox="1"/>
          <p:nvPr/>
        </p:nvSpPr>
        <p:spPr>
          <a:xfrm>
            <a:off x="35052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MACHIAVELLI</a:t>
            </a:r>
            <a:endParaRPr/>
          </a:p>
        </p:txBody>
      </p:sp>
      <p:sp>
        <p:nvSpPr>
          <p:cNvPr id="458" name="Google Shape;458;p35"/>
          <p:cNvSpPr txBox="1"/>
          <p:nvPr/>
        </p:nvSpPr>
        <p:spPr>
          <a:xfrm>
            <a:off x="65532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CASTIGLIONE</a:t>
            </a:r>
            <a:endParaRPr/>
          </a:p>
        </p:txBody>
      </p:sp>
    </p:spTree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6"/>
          <p:cNvSpPr txBox="1"/>
          <p:nvPr>
            <p:ph idx="4294967295" type="title"/>
          </p:nvPr>
        </p:nvSpPr>
        <p:spPr>
          <a:xfrm>
            <a:off x="1600200" y="2514600"/>
            <a:ext cx="6248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Changes in Literature</a:t>
            </a:r>
            <a:endParaRPr/>
          </a:p>
        </p:txBody>
      </p:sp>
      <p:sp>
        <p:nvSpPr>
          <p:cNvPr id="464" name="Google Shape;464;p36"/>
          <p:cNvSpPr txBox="1"/>
          <p:nvPr>
            <p:ph idx="4294967295" type="body"/>
          </p:nvPr>
        </p:nvSpPr>
        <p:spPr>
          <a:xfrm>
            <a:off x="0" y="37338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63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Humanism inspired news forms of writing</a:t>
            </a:r>
            <a:endParaRPr sz="2400"/>
          </a:p>
          <a:p>
            <a:pPr indent="-463550" lvl="0" marL="463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Produced works that reflected their time</a:t>
            </a:r>
            <a:endParaRPr/>
          </a:p>
          <a:p>
            <a:pPr indent="-463550" lvl="0" marL="4635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Written in native language (vernacular) instead of Latin</a:t>
            </a:r>
            <a:endParaRPr/>
          </a:p>
          <a:p>
            <a:pPr indent="-463550" lvl="0" marL="4635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Writers wrote for self-expression or to portray the personality of their subjects</a:t>
            </a:r>
            <a:endParaRPr/>
          </a:p>
        </p:txBody>
      </p:sp>
    </p:spTree>
  </p:cSld>
  <p:clrMapOvr>
    <a:masterClrMapping/>
  </p:clrMapOvr>
  <p:transition>
    <p:spli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7"/>
          <p:cNvSpPr txBox="1"/>
          <p:nvPr>
            <p:ph idx="1" type="body"/>
          </p:nvPr>
        </p:nvSpPr>
        <p:spPr>
          <a:xfrm>
            <a:off x="0" y="3048000"/>
            <a:ext cx="9144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How-to Books</a:t>
            </a:r>
            <a:endParaRPr/>
          </a:p>
          <a:p>
            <a:pPr indent="-533400" lvl="1" marL="990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000" u="none">
                <a:solidFill>
                  <a:schemeClr val="dk1"/>
                </a:solidFill>
              </a:rPr>
              <a:t>Bald</a:t>
            </a:r>
            <a:r>
              <a:rPr b="1" lang="en-US" sz="2000"/>
              <a:t>assare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Castiglione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b="0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ideal man and woman</a:t>
            </a:r>
            <a:endParaRPr sz="2700"/>
          </a:p>
          <a:p>
            <a:pPr indent="-527050" lvl="1" marL="990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</a:pPr>
            <a:r>
              <a:rPr b="0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diplomat, observed court life</a:t>
            </a:r>
            <a:endParaRPr sz="2700"/>
          </a:p>
          <a:p>
            <a:pPr indent="-527050" lvl="1" marL="990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</a:pPr>
            <a:r>
              <a:rPr b="0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Wrote </a:t>
            </a:r>
            <a:r>
              <a:rPr b="0" i="1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Courtier – </a:t>
            </a:r>
            <a:r>
              <a:rPr b="0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how-to-book on manners and polite behaviors</a:t>
            </a:r>
            <a:endParaRPr sz="2700"/>
          </a:p>
          <a:p>
            <a:pPr indent="-527050" lvl="1" marL="990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</a:pPr>
            <a:r>
              <a:rPr b="0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be the ideal man and ideal woman (Renaissance man/woman)</a:t>
            </a:r>
            <a:endParaRPr b="0" i="0" sz="1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90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609600" lvl="0" marL="609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000"/>
              <a:t>Niccolo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Machiavelli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 to rulers on how to gain and maintain power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09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609600" lvl="0" marL="609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000"/>
              <a:t>Franceso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Petrarch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wrote 317 Humanist sonnets (short poems)</a:t>
            </a:r>
            <a:endParaRPr sz="2800"/>
          </a:p>
        </p:txBody>
      </p:sp>
      <p:pic>
        <p:nvPicPr>
          <p:cNvPr descr="index" id="470" name="Google Shape;4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8325" y="39450"/>
            <a:ext cx="1880531" cy="2856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:Castiglione.jpg" id="471" name="Google Shape;47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597225" cy="2914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trarch" id="472" name="Google Shape;47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3980" y="0"/>
            <a:ext cx="249002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8"/>
          <p:cNvSpPr txBox="1"/>
          <p:nvPr>
            <p:ph type="title"/>
          </p:nvPr>
        </p:nvSpPr>
        <p:spPr>
          <a:xfrm>
            <a:off x="0" y="1981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Niccolò Machiavelli</a:t>
            </a:r>
            <a:endParaRPr/>
          </a:p>
        </p:txBody>
      </p:sp>
      <p:sp>
        <p:nvSpPr>
          <p:cNvPr id="478" name="Google Shape;478;p38"/>
          <p:cNvSpPr txBox="1"/>
          <p:nvPr>
            <p:ph idx="1" type="body"/>
          </p:nvPr>
        </p:nvSpPr>
        <p:spPr>
          <a:xfrm>
            <a:off x="76200" y="3886200"/>
            <a:ext cx="91440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government official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Observed leading political figures of his time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Grew to respect those who knew how to gain &amp; use power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Wrote 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Prince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how to obtain and maintain power (Political Guide book)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Revolutionized the study of government and politics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dex" id="479" name="Google Shape;4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5750" y="0"/>
            <a:ext cx="25082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 txBox="1"/>
          <p:nvPr>
            <p:ph type="title"/>
          </p:nvPr>
        </p:nvSpPr>
        <p:spPr>
          <a:xfrm>
            <a:off x="0" y="1905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sng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The Prince – Key Ideas</a:t>
            </a:r>
            <a:endParaRPr/>
          </a:p>
        </p:txBody>
      </p:sp>
      <p:sp>
        <p:nvSpPr>
          <p:cNvPr id="485" name="Google Shape;485;p39"/>
          <p:cNvSpPr txBox="1"/>
          <p:nvPr>
            <p:ph idx="1" type="body"/>
          </p:nvPr>
        </p:nvSpPr>
        <p:spPr>
          <a:xfrm>
            <a:off x="0" y="2590800"/>
            <a:ext cx="9144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Trickery is better than honesty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 is wicked- a successful prince must be “strong as a lion &amp; shrewd as a fox”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Getting &amp; maintaining power is more important than being a “good” leader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Argued that in the real world of power &amp; politics a prince must sometimes mislead the people &amp; lie to his opponents.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to be feared than loved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Ready to use force &amp; deceit to hold power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morally right, but politically effective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Approved any activity deemed necessary to maintain control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 can suffer as long as it is for the good of the state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 agreements, tell lies, kill opponents, fight wars – to keep &amp; expand power</a:t>
            </a: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/>
          <p:cNvSpPr txBox="1"/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Transition from Medieval</a:t>
            </a:r>
            <a:endParaRPr/>
          </a:p>
        </p:txBody>
      </p:sp>
      <p:sp>
        <p:nvSpPr>
          <p:cNvPr id="227" name="Google Shape;227;p4"/>
          <p:cNvSpPr txBox="1"/>
          <p:nvPr>
            <p:ph idx="1" type="body"/>
          </p:nvPr>
        </p:nvSpPr>
        <p:spPr>
          <a:xfrm>
            <a:off x="228600" y="1828800"/>
            <a:ext cx="8763000" cy="430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□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Whole worldview is shattered</a:t>
            </a:r>
            <a:endParaRPr/>
          </a:p>
          <a:p>
            <a:pPr indent="-436562" lvl="1" marL="9080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longer living in a bubble</a:t>
            </a:r>
            <a:endParaRPr/>
          </a:p>
          <a:p>
            <a:pPr indent="-469900" lvl="0" marL="469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□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Done with the church</a:t>
            </a:r>
            <a:endParaRPr/>
          </a:p>
          <a:p>
            <a:pPr indent="-469900" lvl="0" marL="469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□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Loss of faith = focus on individual</a:t>
            </a:r>
            <a:endParaRPr/>
          </a:p>
          <a:p>
            <a:pPr indent="-469900" lvl="0" marL="469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□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Concentrate on the here and now</a:t>
            </a:r>
            <a:endParaRPr/>
          </a:p>
          <a:p>
            <a:pPr indent="-469900" lvl="0" marL="469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□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Medieval – suffer to get to God</a:t>
            </a:r>
            <a:endParaRPr/>
          </a:p>
          <a:p>
            <a:pPr indent="-436562" lvl="1" marL="9080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Renaissance – enjoy life</a:t>
            </a:r>
            <a:endParaRPr/>
          </a:p>
          <a:p>
            <a:pPr indent="-469900" lvl="0" marL="469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□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Wars and fighting decreased</a:t>
            </a:r>
            <a:endParaRPr/>
          </a:p>
          <a:p>
            <a:pPr indent="-469900" lvl="0" marL="469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□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 brought the redevelopment of $$$ and the end of the _____________system.</a:t>
            </a:r>
            <a:endParaRPr/>
          </a:p>
          <a:p>
            <a:pPr indent="-345440" lvl="0" marL="469900" rtl="0" algn="l"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990600"/>
            <a:ext cx="2090737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"/>
          <p:cNvSpPr txBox="1"/>
          <p:nvPr>
            <p:ph idx="4294967295" type="title"/>
          </p:nvPr>
        </p:nvSpPr>
        <p:spPr>
          <a:xfrm>
            <a:off x="0" y="1981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What was the Renaissance?</a:t>
            </a:r>
            <a:endParaRPr/>
          </a:p>
        </p:txBody>
      </p:sp>
      <p:sp>
        <p:nvSpPr>
          <p:cNvPr id="234" name="Google Shape;234;p5"/>
          <p:cNvSpPr txBox="1"/>
          <p:nvPr>
            <p:ph idx="4294967295" type="body"/>
          </p:nvPr>
        </p:nvSpPr>
        <p:spPr>
          <a:xfrm>
            <a:off x="76200" y="3352800"/>
            <a:ext cx="8763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635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Started in Italy and lasted from about 1300 to 1600</a:t>
            </a:r>
            <a:endParaRPr/>
          </a:p>
          <a:p>
            <a:pPr indent="-463550" lvl="0" marL="4635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Explosion of creativity in art, writing architecture – “</a:t>
            </a:r>
            <a:r>
              <a:rPr b="1" i="1" lang="en-U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rebirth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indent="-469900" lvl="0" marL="609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"/>
          <p:cNvSpPr txBox="1"/>
          <p:nvPr>
            <p:ph type="title"/>
          </p:nvPr>
        </p:nvSpPr>
        <p:spPr>
          <a:xfrm>
            <a:off x="1066800" y="1981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Why Important?</a:t>
            </a:r>
            <a:endParaRPr/>
          </a:p>
        </p:txBody>
      </p:sp>
      <p:sp>
        <p:nvSpPr>
          <p:cNvPr id="240" name="Google Shape;240;p6"/>
          <p:cNvSpPr txBox="1"/>
          <p:nvPr>
            <p:ph idx="1" type="body"/>
          </p:nvPr>
        </p:nvSpPr>
        <p:spPr>
          <a:xfrm>
            <a:off x="-76200" y="3352800"/>
            <a:ext cx="9220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Renaissance ideas still influence modern thought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Led to the Reformation &amp; creation of new religions</a:t>
            </a:r>
            <a:endParaRPr/>
          </a:p>
          <a:p>
            <a:pPr indent="-431800" lvl="0" marL="6096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spli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 txBox="1"/>
          <p:nvPr>
            <p:ph type="title"/>
          </p:nvPr>
        </p:nvSpPr>
        <p:spPr>
          <a:xfrm>
            <a:off x="0" y="1981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Pear deck map</a:t>
            </a:r>
            <a:endParaRPr/>
          </a:p>
        </p:txBody>
      </p:sp>
      <p:sp>
        <p:nvSpPr>
          <p:cNvPr id="246" name="Google Shape;246;p7"/>
          <p:cNvSpPr txBox="1"/>
          <p:nvPr>
            <p:ph idx="1" type="body"/>
          </p:nvPr>
        </p:nvSpPr>
        <p:spPr>
          <a:xfrm>
            <a:off x="685800" y="3352800"/>
            <a:ext cx="77724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609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"/>
          <p:cNvSpPr txBox="1"/>
          <p:nvPr>
            <p:ph type="title"/>
          </p:nvPr>
        </p:nvSpPr>
        <p:spPr>
          <a:xfrm>
            <a:off x="0" y="1905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Why Italy?</a:t>
            </a:r>
            <a:endParaRPr/>
          </a:p>
        </p:txBody>
      </p:sp>
      <p:pic>
        <p:nvPicPr>
          <p:cNvPr descr="Italy_color" id="252" name="Google Shape;2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7900" y="0"/>
            <a:ext cx="30861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8"/>
          <p:cNvSpPr txBox="1"/>
          <p:nvPr/>
        </p:nvSpPr>
        <p:spPr>
          <a:xfrm>
            <a:off x="0" y="2514600"/>
            <a:ext cx="6781800" cy="3751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635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 States</a:t>
            </a:r>
            <a:endParaRPr/>
          </a:p>
          <a:p>
            <a:pPr indent="-457200" lvl="1" marL="9144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unlike the rest of Europe</a:t>
            </a:r>
            <a:endParaRPr/>
          </a:p>
          <a:p>
            <a:pPr indent="-457200" lvl="1" marL="9144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it spreads around the Mediterranean</a:t>
            </a:r>
            <a:endParaRPr/>
          </a:p>
          <a:p>
            <a:pPr indent="-457200" lvl="1" marL="9144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4635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Merchants ($$$)</a:t>
            </a:r>
            <a:endParaRPr/>
          </a:p>
          <a:p>
            <a:pPr indent="-457200" lvl="1" marL="9144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Merchants dominated politics</a:t>
            </a:r>
            <a:endParaRPr/>
          </a:p>
          <a:p>
            <a:pPr indent="-457200" lvl="1" marL="9144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Belief in individual achievement</a:t>
            </a:r>
            <a:endParaRPr/>
          </a:p>
          <a:p>
            <a:pPr indent="-457200" lvl="1" marL="9144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4635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Medici family of Florence</a:t>
            </a:r>
            <a:endParaRPr/>
          </a:p>
          <a:p>
            <a:pPr indent="-457200" lvl="1" marL="9144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Had bank branches in Italy and throughout major cities in Europe</a:t>
            </a:r>
            <a:endParaRPr/>
          </a:p>
          <a:p>
            <a:pPr indent="-457200" lvl="1" marL="9144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4635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Greek and Roman Influence</a:t>
            </a:r>
            <a:endParaRPr/>
          </a:p>
          <a:p>
            <a:pPr indent="-457200" lvl="1" marL="9144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Inspiration from ruins</a:t>
            </a:r>
            <a:endParaRPr/>
          </a:p>
          <a:p>
            <a:pPr indent="-457200" lvl="1" marL="9144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Studied &amp; preserved ancient Latin / Greek writings</a:t>
            </a:r>
            <a:endParaRPr/>
          </a:p>
        </p:txBody>
      </p:sp>
      <p:pic>
        <p:nvPicPr>
          <p:cNvPr descr="ts?t=7463231046066527288" id="254" name="Google Shape;25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9262" y="3962400"/>
            <a:ext cx="2344737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"/>
          <p:cNvSpPr txBox="1"/>
          <p:nvPr>
            <p:ph idx="4294967295" type="title"/>
          </p:nvPr>
        </p:nvSpPr>
        <p:spPr>
          <a:xfrm>
            <a:off x="0" y="217646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 Black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What is a Renaissance Man / Woman</a:t>
            </a:r>
            <a:endParaRPr/>
          </a:p>
        </p:txBody>
      </p:sp>
      <p:sp>
        <p:nvSpPr>
          <p:cNvPr id="260" name="Google Shape;260;p9"/>
          <p:cNvSpPr txBox="1"/>
          <p:nvPr>
            <p:ph idx="4294967295" type="body"/>
          </p:nvPr>
        </p:nvSpPr>
        <p:spPr>
          <a:xfrm>
            <a:off x="0" y="31242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Renaissance Man – excelled in many areas of study</a:t>
            </a:r>
            <a:endParaRPr/>
          </a:p>
          <a:p>
            <a:pPr indent="-533400" lvl="1" marL="990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Charming, witty, well-educated in the classics, dances, sings, plays music, writes poetry, skilled rider, wrestler, swordsman, has self-control</a:t>
            </a:r>
            <a:endParaRPr/>
          </a:p>
          <a:p>
            <a:pPr indent="-533400" lvl="1" marL="99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Vinci – artist, scientist, writer, botanist, musician, architect, engineer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Renaissance Woman – upper class, knows the classics, charming, inspires art but does not create it</a:t>
            </a:r>
            <a:endParaRPr/>
          </a:p>
        </p:txBody>
      </p:sp>
      <p:pic>
        <p:nvPicPr>
          <p:cNvPr descr="leonardo-da-vinci" id="261" name="Google Shape;2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152400"/>
            <a:ext cx="182880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Da Vinci design template">
  <a:themeElements>
    <a:clrScheme name="Da Vinci design template 7">
      <a:dk1>
        <a:srgbClr val="000000"/>
      </a:dk1>
      <a:lt1>
        <a:srgbClr val="FFFFCC"/>
      </a:lt1>
      <a:dk2>
        <a:srgbClr val="60300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Da Vinci design template">
  <a:themeElements>
    <a:clrScheme name="Da Vinci design template 7">
      <a:dk1>
        <a:srgbClr val="000000"/>
      </a:dk1>
      <a:lt1>
        <a:srgbClr val="FFFFCC"/>
      </a:lt1>
      <a:dk2>
        <a:srgbClr val="60300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a Vinci design template">
  <a:themeElements>
    <a:clrScheme name="Da Vinci design template 7">
      <a:dk1>
        <a:srgbClr val="000000"/>
      </a:dk1>
      <a:lt1>
        <a:srgbClr val="FFFFCC"/>
      </a:lt1>
      <a:dk2>
        <a:srgbClr val="60300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2008-09-11T23:04:09Z</dcterms:created>
  <dc:creator>Mike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TemplateID">
    <vt:lpstr>TC010902931033</vt:lpstr>
  </property>
</Properties>
</file>