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1" r:id="rId4"/>
    <p:sldId id="262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7CAAB1-86E3-4E4E-8A0B-7D5655A61225}" type="datetimeFigureOut">
              <a:rPr lang="en-US" smtClean="0"/>
              <a:t>12/5/2016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A5FC25-8575-443E-A04B-CA6BD27EFA5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FF00"/>
                </a:solidFill>
              </a:rPr>
              <a:t>Spectrum of Resistance!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77000" y="6172200"/>
            <a:ext cx="2514600" cy="5334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cs typeface="Arial" charset="0"/>
              </a:rPr>
              <a:t>© Elliott 2012</a:t>
            </a:r>
          </a:p>
        </p:txBody>
      </p:sp>
    </p:spTree>
    <p:extLst>
      <p:ext uri="{BB962C8B-B14F-4D97-AF65-F5344CB8AC3E}">
        <p14:creationId xmlns:p14="http://schemas.microsoft.com/office/powerpoint/2010/main" val="35935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Louis hits the Highway!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Bread March, the women are successful in bringing Louis back to Paris…</a:t>
            </a:r>
          </a:p>
          <a:p>
            <a:endParaRPr lang="en-US" dirty="0"/>
          </a:p>
          <a:p>
            <a:r>
              <a:rPr lang="en-US" dirty="0" smtClean="0"/>
              <a:t>While in Paris, he decides that he might be able to escape!!! </a:t>
            </a:r>
          </a:p>
          <a:p>
            <a:endParaRPr lang="en-US" dirty="0"/>
          </a:p>
          <a:p>
            <a:r>
              <a:rPr lang="en-US" dirty="0" smtClean="0"/>
              <a:t>Where could he go?!  (Think about where his wife was originally from…)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53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Louis hits the Highway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Unfortunately, he was caught!</a:t>
            </a:r>
          </a:p>
          <a:p>
            <a:endParaRPr lang="en-US" dirty="0"/>
          </a:p>
          <a:p>
            <a:r>
              <a:rPr lang="en-US" dirty="0" smtClean="0"/>
              <a:t>Escape=Fail</a:t>
            </a:r>
          </a:p>
          <a:p>
            <a:endParaRPr lang="en-US" dirty="0"/>
          </a:p>
          <a:p>
            <a:r>
              <a:rPr lang="en-US" dirty="0" smtClean="0"/>
              <a:t>Brought back to Paris.  How would this make his radical enemies feel?  What might they do to him?!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93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Louis Hits the Highway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think other monarchs in Europe will respond to the news of Louis being taken prisoner?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1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124200"/>
            <a:ext cx="8229600" cy="3200400"/>
          </a:xfrm>
        </p:spPr>
        <p:txBody>
          <a:bodyPr/>
          <a:lstStyle/>
          <a:p>
            <a:pPr eaLnBrk="1" hangingPunct="1"/>
            <a:r>
              <a:rPr lang="en-US" altLang="en-US" sz="4000" dirty="0" smtClean="0">
                <a:solidFill>
                  <a:srgbClr val="00FF00"/>
                </a:solidFill>
              </a:rPr>
              <a:t>Political Spectrum.</a:t>
            </a:r>
            <a:r>
              <a:rPr lang="en-US" altLang="en-US" sz="4000" dirty="0" smtClean="0"/>
              <a:t> </a:t>
            </a:r>
          </a:p>
        </p:txBody>
      </p:sp>
      <p:pic>
        <p:nvPicPr>
          <p:cNvPr id="3075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"/>
            <a:ext cx="7373938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Oval 49"/>
          <p:cNvSpPr>
            <a:spLocks noChangeArrowheads="1"/>
          </p:cNvSpPr>
          <p:nvPr/>
        </p:nvSpPr>
        <p:spPr bwMode="auto">
          <a:xfrm>
            <a:off x="3581400" y="457200"/>
            <a:ext cx="1905000" cy="1676400"/>
          </a:xfrm>
          <a:prstGeom prst="ellipse">
            <a:avLst/>
          </a:prstGeom>
          <a:noFill/>
          <a:ln w="508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8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on the Legislative </a:t>
            </a:r>
            <a:r>
              <a:rPr lang="en-US" dirty="0" smtClean="0"/>
              <a:t>Assembly (Moderate Phase)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Power </a:t>
            </a:r>
            <a:r>
              <a:rPr lang="en-US" dirty="0"/>
              <a:t>to create laws and approve/reject declarations of war</a:t>
            </a:r>
          </a:p>
          <a:p>
            <a:pPr lvl="0"/>
            <a:r>
              <a:rPr lang="en-US" dirty="0"/>
              <a:t>Problems still exist</a:t>
            </a:r>
          </a:p>
          <a:p>
            <a:pPr lvl="0"/>
            <a:r>
              <a:rPr lang="en-US" dirty="0"/>
              <a:t>3 general groups resulted</a:t>
            </a:r>
          </a:p>
          <a:p>
            <a:pPr lvl="0"/>
            <a:r>
              <a:rPr lang="en-US" dirty="0"/>
              <a:t>Formed after new constitution was created by NA</a:t>
            </a:r>
          </a:p>
          <a:p>
            <a:pPr lvl="0"/>
            <a:r>
              <a:rPr lang="en-US" dirty="0"/>
              <a:t>Limited constitutional monarchy, stripped king of authority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6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156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Spectrum of Resistance!</vt:lpstr>
      <vt:lpstr>Louis hits the Highway!</vt:lpstr>
      <vt:lpstr>Louis hits the Highway</vt:lpstr>
      <vt:lpstr>Louis Hits the Highway</vt:lpstr>
      <vt:lpstr>Political Spectrum. </vt:lpstr>
      <vt:lpstr>Notes on the Legislative Assembly (Moderate Phase)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Spectrum of Resistance!</dc:title>
  <dc:creator>00, 00</dc:creator>
  <cp:lastModifiedBy>00, 00</cp:lastModifiedBy>
  <cp:revision>3</cp:revision>
  <dcterms:created xsi:type="dcterms:W3CDTF">2015-11-06T22:11:10Z</dcterms:created>
  <dcterms:modified xsi:type="dcterms:W3CDTF">2016-12-05T19:14:44Z</dcterms:modified>
</cp:coreProperties>
</file>