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DC0653B-1E3E-4C5C-B897-4274C6EA58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146DAD8-1309-4B04-AB80-6C342EB4A1D5}" type="datetimeFigureOut">
              <a:rPr lang="en-US" smtClean="0"/>
              <a:t>4/6/2015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What imprint does agriculture make on the cultural landscape?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696200" cy="1066800"/>
          </a:xfrm>
        </p:spPr>
        <p:txBody>
          <a:bodyPr/>
          <a:lstStyle/>
          <a:p>
            <a:r>
              <a:rPr lang="en-US" dirty="0" smtClean="0"/>
              <a:t>If you’ve even flown over large portions of the US, what did you notice about the organization of rural land?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4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didn’t just happen that way, someone planned it out</a:t>
            </a:r>
          </a:p>
          <a:p>
            <a:r>
              <a:rPr lang="en-US" sz="2400" dirty="0" smtClean="0"/>
              <a:t>It depended on what was important to you:</a:t>
            </a:r>
          </a:p>
          <a:p>
            <a:pPr lvl="1"/>
            <a:r>
              <a:rPr lang="en-US" sz="2400" dirty="0" smtClean="0"/>
              <a:t>French:  Water = Long-lot system</a:t>
            </a:r>
          </a:p>
          <a:p>
            <a:pPr lvl="1"/>
            <a:r>
              <a:rPr lang="en-US" sz="2400" dirty="0" smtClean="0"/>
              <a:t>English:  Use old system = Metes and Bounds</a:t>
            </a:r>
          </a:p>
          <a:p>
            <a:pPr lvl="1"/>
            <a:r>
              <a:rPr lang="en-US" sz="2400" dirty="0" smtClean="0"/>
              <a:t>Americans:  Need consistent and large scale = Public Land Survey System (PLSS):  Township and Ranges (rectangular survey system)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418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Long-lot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6019800" cy="1511808"/>
          </a:xfrm>
        </p:spPr>
        <p:txBody>
          <a:bodyPr/>
          <a:lstStyle/>
          <a:p>
            <a:r>
              <a:rPr lang="en-US" dirty="0" smtClean="0"/>
              <a:t>Divided land into narrow parcels stretching back from rivers, roads or canals</a:t>
            </a:r>
            <a:endParaRPr lang="en-US" dirty="0"/>
          </a:p>
        </p:txBody>
      </p:sp>
      <p:pic>
        <p:nvPicPr>
          <p:cNvPr id="6" name="Picture 2" descr="long_lot_system.JPG (347145 bytes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086" y="0"/>
            <a:ext cx="2491036" cy="3217833"/>
          </a:xfrm>
          <a:prstGeom prst="rect">
            <a:avLst/>
          </a:prstGeom>
          <a:noFill/>
        </p:spPr>
      </p:pic>
      <p:pic>
        <p:nvPicPr>
          <p:cNvPr id="7" name="Picture 2" descr="long_lots_Ont.JPG (74586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613" y="3194824"/>
            <a:ext cx="5562600" cy="3663176"/>
          </a:xfrm>
          <a:prstGeom prst="rect">
            <a:avLst/>
          </a:prstGeom>
          <a:noFill/>
        </p:spPr>
      </p:pic>
      <p:pic>
        <p:nvPicPr>
          <p:cNvPr id="8" name="Picture 2" descr="Image showing arpent land divisions in Louisian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3145129"/>
            <a:ext cx="5304100" cy="3712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00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66" y="13252"/>
            <a:ext cx="7620000" cy="1143000"/>
          </a:xfrm>
        </p:spPr>
        <p:txBody>
          <a:bodyPr/>
          <a:lstStyle/>
          <a:p>
            <a:r>
              <a:rPr lang="en-US" dirty="0" smtClean="0"/>
              <a:t>Metes and bounds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620000" cy="609600"/>
          </a:xfrm>
        </p:spPr>
        <p:txBody>
          <a:bodyPr/>
          <a:lstStyle/>
          <a:p>
            <a:r>
              <a:rPr lang="en-US" dirty="0" smtClean="0"/>
              <a:t>Natural features used to demarcate irregular parcels of land</a:t>
            </a:r>
            <a:endParaRPr lang="en-US" dirty="0"/>
          </a:p>
        </p:txBody>
      </p:sp>
      <p:pic>
        <p:nvPicPr>
          <p:cNvPr id="4" name="Picture 2" descr="http://www.sfei.org/ecoatlas/GIS/MapInterpretation/images/fig3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22" y="1676400"/>
            <a:ext cx="7131132" cy="40523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5728778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Beginning with the Large White Oak 13 poles above the Sinking Spring, or Rock Spring, Running thence North 9 1/2 degrees East, 310 poles to a stake in John Taylor's field, thence South 89 1/2 degrees East, 310 poles to two Blackjacks, then North 89 1/2 degrees East, 155 poles to the beginning.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Public Land Survey System (PLSS):  Township </a:t>
            </a:r>
            <a:r>
              <a:rPr lang="en-US" sz="2800" dirty="0"/>
              <a:t>and Ranges (rectangular survey system)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3657600" cy="2514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Settlement could be regulated by law</a:t>
            </a:r>
          </a:p>
          <a:p>
            <a:r>
              <a:rPr lang="en-US" sz="2000" dirty="0" smtClean="0"/>
              <a:t>Rigid </a:t>
            </a:r>
            <a:r>
              <a:rPr lang="en-US" sz="2000" dirty="0" err="1" smtClean="0"/>
              <a:t>gridlike</a:t>
            </a:r>
            <a:r>
              <a:rPr lang="en-US" sz="2000" dirty="0" smtClean="0"/>
              <a:t> pattern</a:t>
            </a:r>
          </a:p>
          <a:p>
            <a:r>
              <a:rPr lang="en-US" sz="2000" dirty="0" smtClean="0"/>
              <a:t>Basic unit = 1 square mile section</a:t>
            </a:r>
          </a:p>
          <a:p>
            <a:r>
              <a:rPr lang="en-US" sz="2000" dirty="0" smtClean="0"/>
              <a:t>Lines drawn without reference to terrain</a:t>
            </a:r>
            <a:endParaRPr lang="en-US" sz="2000" dirty="0"/>
          </a:p>
        </p:txBody>
      </p:sp>
      <p:pic>
        <p:nvPicPr>
          <p:cNvPr id="5" name="Picture 4" descr="Map of states included in the Public Land Survey System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05200"/>
            <a:ext cx="4845129" cy="3352800"/>
          </a:xfrm>
          <a:prstGeom prst="rect">
            <a:avLst/>
          </a:prstGeom>
          <a:noFill/>
        </p:spPr>
      </p:pic>
      <p:pic>
        <p:nvPicPr>
          <p:cNvPr id="6" name="Picture 2" descr="http://gis.nwcg.gov/giss_2006/job_aids/maps_and_graphics/USA_PLSS_Meridians_ma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380" y="4046359"/>
            <a:ext cx="4114800" cy="282489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21" y="546652"/>
            <a:ext cx="2762279" cy="180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1" y="1602312"/>
            <a:ext cx="3581400" cy="23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2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</TotalTime>
  <Words>218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Adjacency</vt:lpstr>
      <vt:lpstr>What imprint does agriculture make on the cultural landscape?</vt:lpstr>
      <vt:lpstr>Rural Life</vt:lpstr>
      <vt:lpstr>Long-lot system</vt:lpstr>
      <vt:lpstr>Metes and bounds survey</vt:lpstr>
      <vt:lpstr>Public Land Survey System (PLSS):  Township and Ranges (rectangular survey system)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imprint does agriculture make on the cultural landscape?</dc:title>
  <dc:creator>00, 00</dc:creator>
  <cp:lastModifiedBy>00, 00</cp:lastModifiedBy>
  <cp:revision>3</cp:revision>
  <dcterms:created xsi:type="dcterms:W3CDTF">2015-04-06T19:33:38Z</dcterms:created>
  <dcterms:modified xsi:type="dcterms:W3CDTF">2015-04-06T20:12:32Z</dcterms:modified>
</cp:coreProperties>
</file>