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219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00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6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70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403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83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7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8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98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22B1C-B2AF-47E1-88E5-47D6C48C4B4F}" type="datetimeFigureOut">
              <a:rPr lang="en-US" smtClean="0"/>
              <a:t>10/22/2015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6BBF0-16A5-4CB1-BA6B-098C1A798D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536575"/>
          </a:xfrm>
        </p:spPr>
        <p:txBody>
          <a:bodyPr>
            <a:noAutofit/>
          </a:bodyPr>
          <a:lstStyle/>
          <a:p>
            <a:r>
              <a:rPr lang="en-US" sz="5400" b="1" u="sng" dirty="0" smtClean="0"/>
              <a:t>Bell Work #3</a:t>
            </a:r>
            <a:endParaRPr lang="en-US" sz="5400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09800"/>
            <a:ext cx="7239000" cy="3429000"/>
          </a:xfrm>
        </p:spPr>
        <p:txBody>
          <a:bodyPr>
            <a:normAutofit/>
          </a:bodyPr>
          <a:lstStyle/>
          <a:p>
            <a:pPr marL="457200" indent="-457200" algn="l">
              <a:buFont typeface="Arial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Define Taboo:</a:t>
            </a:r>
          </a:p>
          <a:p>
            <a:pPr marL="457200" indent="-457200" algn="l">
              <a:buFont typeface="Arial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What is one American Taboo?</a:t>
            </a:r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015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Bell Work #3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 Work #3</dc:title>
  <dc:creator>00, 00</dc:creator>
  <cp:lastModifiedBy>00, 00</cp:lastModifiedBy>
  <cp:revision>1</cp:revision>
  <dcterms:created xsi:type="dcterms:W3CDTF">2015-10-22T20:27:06Z</dcterms:created>
  <dcterms:modified xsi:type="dcterms:W3CDTF">2015-10-22T20:32:13Z</dcterms:modified>
</cp:coreProperties>
</file>