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102" y="-2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3885A-A29E-4733-A987-15C5A9D20308}" type="datetimeFigureOut">
              <a:rPr lang="en-US" smtClean="0"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19412-5B34-4E3A-8DE4-E5482B30F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976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3885A-A29E-4733-A987-15C5A9D20308}" type="datetimeFigureOut">
              <a:rPr lang="en-US" smtClean="0"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19412-5B34-4E3A-8DE4-E5482B30F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281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3885A-A29E-4733-A987-15C5A9D20308}" type="datetimeFigureOut">
              <a:rPr lang="en-US" smtClean="0"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19412-5B34-4E3A-8DE4-E5482B30F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632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3885A-A29E-4733-A987-15C5A9D20308}" type="datetimeFigureOut">
              <a:rPr lang="en-US" smtClean="0"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19412-5B34-4E3A-8DE4-E5482B30F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09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3885A-A29E-4733-A987-15C5A9D20308}" type="datetimeFigureOut">
              <a:rPr lang="en-US" smtClean="0"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19412-5B34-4E3A-8DE4-E5482B30F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20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3885A-A29E-4733-A987-15C5A9D20308}" type="datetimeFigureOut">
              <a:rPr lang="en-US" smtClean="0"/>
              <a:t>1/25/2015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19412-5B34-4E3A-8DE4-E5482B30F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79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3885A-A29E-4733-A987-15C5A9D20308}" type="datetimeFigureOut">
              <a:rPr lang="en-US" smtClean="0"/>
              <a:t>1/25/2015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19412-5B34-4E3A-8DE4-E5482B30F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483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3885A-A29E-4733-A987-15C5A9D20308}" type="datetimeFigureOut">
              <a:rPr lang="en-US" smtClean="0"/>
              <a:t>1/25/2015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19412-5B34-4E3A-8DE4-E5482B30F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696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3885A-A29E-4733-A987-15C5A9D20308}" type="datetimeFigureOut">
              <a:rPr lang="en-US" smtClean="0"/>
              <a:t>1/25/2015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19412-5B34-4E3A-8DE4-E5482B30F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62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3885A-A29E-4733-A987-15C5A9D20308}" type="datetimeFigureOut">
              <a:rPr lang="en-US" smtClean="0"/>
              <a:t>1/25/2015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19412-5B34-4E3A-8DE4-E5482B30F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664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3885A-A29E-4733-A987-15C5A9D20308}" type="datetimeFigureOut">
              <a:rPr lang="en-US" smtClean="0"/>
              <a:t>1/25/2015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19412-5B34-4E3A-8DE4-E5482B30F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069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53885A-A29E-4733-A987-15C5A9D20308}" type="datetimeFigureOut">
              <a:rPr lang="en-US" smtClean="0"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D19412-5B34-4E3A-8DE4-E5482B30F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59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edition.cnn.com/videos/tv/2015/01/08/ac-sciutto-paris-attack-tic-toc.cnnch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Bell Work (1/26)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hlinkClick r:id="rId2"/>
              </a:rPr>
              <a:t>http://edition.cnn.com/videos/tv/2015/01/08/ac-sciutto-paris-attack-tic-toc.cnnch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Watch the video about the terrorist attack in Paris on January 7, 2015.</a:t>
            </a:r>
          </a:p>
          <a:p>
            <a:endParaRPr lang="en-US" dirty="0"/>
          </a:p>
          <a:p>
            <a:r>
              <a:rPr lang="en-US" dirty="0" smtClean="0"/>
              <a:t>What should be done (by the US or other countries) to address the issue of terrorism in </a:t>
            </a:r>
            <a:r>
              <a:rPr lang="en-US" smtClean="0"/>
              <a:t>the world?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439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Origins and Evolution of Terrorism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have experts struggled to agree on a definition of terrorism?</a:t>
            </a:r>
          </a:p>
          <a:p>
            <a:r>
              <a:rPr lang="en-US" dirty="0" smtClean="0"/>
              <a:t>Why was the hostage crisis at the Munich Olympics a turning point in terrorism?</a:t>
            </a:r>
          </a:p>
          <a:p>
            <a:r>
              <a:rPr lang="en-US" dirty="0" smtClean="0"/>
              <a:t>The past twenty years have seen a sharp rise in religious terrorism.  What motivates these terrorists?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71487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96</Words>
  <Application>Microsoft Office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Bell Work (1/26)</vt:lpstr>
      <vt:lpstr>The Origins and Evolution of Terrorism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00, 00</dc:creator>
  <cp:lastModifiedBy>00, 00</cp:lastModifiedBy>
  <cp:revision>3</cp:revision>
  <dcterms:created xsi:type="dcterms:W3CDTF">2015-01-25T19:28:21Z</dcterms:created>
  <dcterms:modified xsi:type="dcterms:W3CDTF">2015-01-25T20:05:42Z</dcterms:modified>
</cp:coreProperties>
</file>