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Monday, August 08,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Monday, August 08,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B385921-A91A-409C-921C-0E0EC1E750EC}" type="datetime2">
              <a:rPr lang="en-US" smtClean="0"/>
              <a:t>Monday, August 08, 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Units that we will study in AP Human Geo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233161" y="1068224"/>
            <a:ext cx="2116790" cy="548640"/>
          </a:xfrm>
        </p:spPr>
        <p:txBody>
          <a:bodyPr>
            <a:normAutofit/>
          </a:bodyPr>
          <a:lstStyle/>
          <a:p>
            <a:r>
              <a:rPr lang="en-US" sz="1600" b="1" u="sng" dirty="0" smtClean="0"/>
              <a:t>1</a:t>
            </a:r>
            <a:r>
              <a:rPr lang="en-US" sz="1600" b="1" u="sng" baseline="30000" dirty="0" smtClean="0"/>
              <a:t>st</a:t>
            </a:r>
            <a:r>
              <a:rPr lang="en-US" sz="1600" b="1" u="sng" dirty="0" smtClean="0"/>
              <a:t> Semester</a:t>
            </a:r>
            <a:endParaRPr lang="en-US" sz="16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6576" y="1701848"/>
            <a:ext cx="4586068" cy="320103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000" b="0" dirty="0" smtClean="0"/>
              <a:t>Basic Geographical Concepts (Ch. 1)</a:t>
            </a:r>
          </a:p>
          <a:p>
            <a:pPr>
              <a:buFont typeface="Arial"/>
              <a:buChar char="•"/>
            </a:pPr>
            <a:r>
              <a:rPr lang="en-US" sz="2000" b="0" dirty="0" smtClean="0"/>
              <a:t>Population (Ch. 2)/Migration (Ch. 3)</a:t>
            </a:r>
          </a:p>
          <a:p>
            <a:pPr>
              <a:buFont typeface="Arial"/>
              <a:buChar char="•"/>
            </a:pPr>
            <a:r>
              <a:rPr lang="en-US" sz="2000" b="0" dirty="0" smtClean="0"/>
              <a:t>Culture (Ch. 4)/Language (Ch. 5)</a:t>
            </a:r>
          </a:p>
          <a:p>
            <a:pPr>
              <a:buFont typeface="Arial"/>
              <a:buChar char="•"/>
            </a:pPr>
            <a:r>
              <a:rPr lang="en-US" sz="2000" b="0" dirty="0" smtClean="0"/>
              <a:t>Religion (Ch. 6)/Ethnicity (Ch. 7)</a:t>
            </a:r>
          </a:p>
          <a:p>
            <a:pPr marL="0" indent="0"/>
            <a:endParaRPr lang="en-US" dirty="0" smtClean="0"/>
          </a:p>
          <a:p>
            <a:pPr marL="0" indent="0"/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5862244" y="1069933"/>
            <a:ext cx="1905883" cy="548640"/>
          </a:xfrm>
        </p:spPr>
        <p:txBody>
          <a:bodyPr>
            <a:noAutofit/>
          </a:bodyPr>
          <a:lstStyle/>
          <a:p>
            <a:r>
              <a:rPr lang="en-US" sz="1600" b="1" u="sng" dirty="0" smtClean="0"/>
              <a:t>2</a:t>
            </a:r>
            <a:r>
              <a:rPr lang="en-US" sz="1600" b="1" u="sng" baseline="30000" dirty="0" smtClean="0"/>
              <a:t>nd</a:t>
            </a:r>
            <a:r>
              <a:rPr lang="en-US" sz="1600" b="1" u="sng" dirty="0" smtClean="0"/>
              <a:t> Semester</a:t>
            </a:r>
            <a:endParaRPr lang="en-US" sz="1600" b="1" u="sng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517739" y="1701848"/>
            <a:ext cx="4626261" cy="3361778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b="0" dirty="0" smtClean="0"/>
              <a:t>Political Organization of Space (Ch. 8)</a:t>
            </a:r>
          </a:p>
          <a:p>
            <a:pPr>
              <a:buFont typeface="Arial"/>
              <a:buChar char="•"/>
            </a:pPr>
            <a:r>
              <a:rPr lang="en-US" sz="2000" b="0" dirty="0" smtClean="0"/>
              <a:t>Economic Development (Ch. 9)</a:t>
            </a:r>
          </a:p>
          <a:p>
            <a:pPr>
              <a:buFont typeface="Arial"/>
              <a:buChar char="•"/>
            </a:pPr>
            <a:r>
              <a:rPr lang="en-US" sz="2000" b="0" dirty="0" smtClean="0"/>
              <a:t>Food and Agriculture (Ch. 10)</a:t>
            </a:r>
          </a:p>
          <a:p>
            <a:pPr>
              <a:buFont typeface="Arial"/>
              <a:buChar char="•"/>
            </a:pPr>
            <a:r>
              <a:rPr lang="en-US" sz="2000" b="0" dirty="0" smtClean="0"/>
              <a:t>Industry (Ch. 11)/Services (Ch. 12)</a:t>
            </a:r>
          </a:p>
          <a:p>
            <a:pPr>
              <a:buFont typeface="Arial"/>
              <a:buChar char="•"/>
            </a:pPr>
            <a:r>
              <a:rPr lang="en-US" sz="2000" b="0" dirty="0" smtClean="0"/>
              <a:t>Urban Patterns (Ch. 13)</a:t>
            </a:r>
            <a:endParaRPr lang="en-US" sz="2000" b="0" dirty="0"/>
          </a:p>
        </p:txBody>
      </p:sp>
      <p:sp>
        <p:nvSpPr>
          <p:cNvPr id="11" name="TextBox 10"/>
          <p:cNvSpPr txBox="1"/>
          <p:nvPr/>
        </p:nvSpPr>
        <p:spPr>
          <a:xfrm>
            <a:off x="237141" y="5079701"/>
            <a:ext cx="89068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/>
              <a:t>Which topic do you think you are most interested in learning about this year? Why?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1077302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your group </a:t>
            </a:r>
            <a:r>
              <a:rPr lang="en-US" smtClean="0"/>
              <a:t>of 3-4: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25083" y="1100628"/>
            <a:ext cx="8713931" cy="5377600"/>
          </a:xfrm>
        </p:spPr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SKIM your given chapter, I’m not asking you to read in-depth!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Create a poster to teach the class about your unit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Your poster should include the following:</a:t>
            </a:r>
          </a:p>
          <a:p>
            <a:pPr marL="0" indent="0"/>
            <a:endParaRPr lang="en-US" sz="2400" dirty="0" smtClean="0"/>
          </a:p>
          <a:p>
            <a:pPr lvl="3">
              <a:buFont typeface="Arial"/>
              <a:buChar char="•"/>
            </a:pPr>
            <a:r>
              <a:rPr lang="en-US" sz="2400" dirty="0" smtClean="0"/>
              <a:t>Key </a:t>
            </a:r>
            <a:r>
              <a:rPr lang="en-US" sz="2400" dirty="0"/>
              <a:t>Issue Questions of your chapter (there are 4 for every chapter</a:t>
            </a:r>
            <a:r>
              <a:rPr lang="en-US" sz="2400" dirty="0" smtClean="0"/>
              <a:t>)</a:t>
            </a:r>
          </a:p>
          <a:p>
            <a:pPr marL="237744" lvl="2" indent="0">
              <a:buNone/>
            </a:pPr>
            <a:endParaRPr lang="en-US" sz="2400" dirty="0" smtClean="0"/>
          </a:p>
          <a:p>
            <a:pPr lvl="3">
              <a:buFont typeface="Arial"/>
              <a:buChar char="•"/>
            </a:pPr>
            <a:r>
              <a:rPr lang="en-US" sz="2400" dirty="0" smtClean="0"/>
              <a:t>A short description (2-3 sentences) of your chapter - look at the yellow page at the beginning of each chapter</a:t>
            </a:r>
          </a:p>
          <a:p>
            <a:pPr marL="237744" lvl="2" indent="0">
              <a:buNone/>
            </a:pPr>
            <a:endParaRPr lang="en-US" sz="2400" dirty="0" smtClean="0"/>
          </a:p>
          <a:p>
            <a:pPr lvl="3">
              <a:buFont typeface="Arial"/>
              <a:buChar char="•"/>
            </a:pPr>
            <a:r>
              <a:rPr lang="en-US" sz="2400" dirty="0" smtClean="0"/>
              <a:t>Description of an interesting picture or graphic from the chapter</a:t>
            </a:r>
          </a:p>
          <a:p>
            <a:pPr marL="237744" lvl="2" indent="0">
              <a:buNone/>
            </a:pPr>
            <a:endParaRPr lang="en-US" sz="2400" dirty="0" smtClean="0"/>
          </a:p>
          <a:p>
            <a:pPr lvl="3">
              <a:buFont typeface="Arial"/>
              <a:buChar char="•"/>
            </a:pPr>
            <a:r>
              <a:rPr lang="en-US" sz="2400" dirty="0" smtClean="0"/>
              <a:t>A sentence on why your group thinks we study this topic in Human Geo</a:t>
            </a:r>
          </a:p>
          <a:p>
            <a:pPr lvl="2">
              <a:buFont typeface="Arial"/>
              <a:buChar char="•"/>
            </a:pPr>
            <a:endParaRPr lang="en-US" sz="2400" dirty="0"/>
          </a:p>
          <a:p>
            <a:pPr>
              <a:buFont typeface="Arial"/>
              <a:buChar char="•"/>
            </a:pPr>
            <a:r>
              <a:rPr lang="en-US" sz="2400" dirty="0" smtClean="0"/>
              <a:t>Make them neat and organized!  You will be sharing your poster with the class!</a:t>
            </a:r>
          </a:p>
          <a:p>
            <a:pPr lvl="2">
              <a:buFont typeface="Arial"/>
              <a:buChar char="•"/>
            </a:pPr>
            <a:endParaRPr lang="en-US" dirty="0" smtClean="0"/>
          </a:p>
          <a:p>
            <a:pPr lvl="2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07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u="sng" dirty="0" smtClean="0"/>
              <a:t>Exit Slip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20" y="1100628"/>
            <a:ext cx="9041450" cy="388157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After hearing the presentations:</a:t>
            </a:r>
          </a:p>
          <a:p>
            <a:r>
              <a:rPr lang="en-US" sz="3000" dirty="0"/>
              <a:t>	</a:t>
            </a:r>
            <a:r>
              <a:rPr lang="en-US" sz="3000" dirty="0" smtClean="0"/>
              <a:t>- What did you learn about at least one of the topics?</a:t>
            </a:r>
          </a:p>
          <a:p>
            <a:r>
              <a:rPr lang="en-US" sz="3000" dirty="0"/>
              <a:t>	</a:t>
            </a:r>
            <a:r>
              <a:rPr lang="en-US" sz="3000" dirty="0" smtClean="0"/>
              <a:t>- Which seems most interesting?</a:t>
            </a:r>
          </a:p>
          <a:p>
            <a:r>
              <a:rPr lang="en-US" sz="3000" dirty="0"/>
              <a:t>	</a:t>
            </a:r>
            <a:r>
              <a:rPr lang="en-US" sz="3000" dirty="0" smtClean="0"/>
              <a:t>- Which seems least interesting?</a:t>
            </a:r>
          </a:p>
          <a:p>
            <a:r>
              <a:rPr lang="en-US" sz="3000" dirty="0"/>
              <a:t>	</a:t>
            </a:r>
            <a:r>
              <a:rPr lang="en-US" sz="3000" dirty="0" smtClean="0"/>
              <a:t>- Explain your response.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568663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93</TotalTime>
  <Words>236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Angles</vt:lpstr>
      <vt:lpstr>Units that we will study in AP Human Geo</vt:lpstr>
      <vt:lpstr>With your group of 3-4:</vt:lpstr>
      <vt:lpstr>Exit Slip</vt:lpstr>
    </vt:vector>
  </TitlesOfParts>
  <Company>University of Illinois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Units that we will study in AP Human Geo</dc:title>
  <dc:creator>Kate Ruttenberg</dc:creator>
  <cp:lastModifiedBy>00, 00</cp:lastModifiedBy>
  <cp:revision>7</cp:revision>
  <dcterms:created xsi:type="dcterms:W3CDTF">2014-06-24T20:33:37Z</dcterms:created>
  <dcterms:modified xsi:type="dcterms:W3CDTF">2016-08-08T16:23:40Z</dcterms:modified>
</cp:coreProperties>
</file>