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0CE2A56-DE2D-46C0-AD6B-127A7124B700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3D275F5-A87E-400E-9B2E-4FA0E5332398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2A56-DE2D-46C0-AD6B-127A7124B700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275F5-A87E-400E-9B2E-4FA0E53323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2A56-DE2D-46C0-AD6B-127A7124B700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275F5-A87E-400E-9B2E-4FA0E53323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2A56-DE2D-46C0-AD6B-127A7124B700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275F5-A87E-400E-9B2E-4FA0E53323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2A56-DE2D-46C0-AD6B-127A7124B700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275F5-A87E-400E-9B2E-4FA0E53323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2A56-DE2D-46C0-AD6B-127A7124B700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275F5-A87E-400E-9B2E-4FA0E533239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2A56-DE2D-46C0-AD6B-127A7124B700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275F5-A87E-400E-9B2E-4FA0E53323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2A56-DE2D-46C0-AD6B-127A7124B700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275F5-A87E-400E-9B2E-4FA0E53323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2A56-DE2D-46C0-AD6B-127A7124B700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275F5-A87E-400E-9B2E-4FA0E53323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2A56-DE2D-46C0-AD6B-127A7124B700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275F5-A87E-400E-9B2E-4FA0E5332398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2A56-DE2D-46C0-AD6B-127A7124B700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275F5-A87E-400E-9B2E-4FA0E53323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0CE2A56-DE2D-46C0-AD6B-127A7124B700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3D275F5-A87E-400E-9B2E-4FA0E533239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9966" y="609600"/>
            <a:ext cx="5629834" cy="57046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United States of Energy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5410200"/>
          </a:xfrm>
        </p:spPr>
        <p:txBody>
          <a:bodyPr>
            <a:normAutofit fontScale="92500" lnSpcReduction="20000"/>
          </a:bodyPr>
          <a:lstStyle/>
          <a:p>
            <a:pPr marL="525780" indent="-457200">
              <a:buAutoNum type="arabicParenR"/>
            </a:pPr>
            <a:r>
              <a:rPr lang="en-US" sz="2200" dirty="0" smtClean="0"/>
              <a:t>Make a connection to the migration unit based on the information provided</a:t>
            </a:r>
          </a:p>
          <a:p>
            <a:pPr marL="525780" indent="-457200">
              <a:buAutoNum type="arabicParenR" startAt="2"/>
            </a:pPr>
            <a:r>
              <a:rPr lang="en-US" sz="2200" dirty="0" smtClean="0"/>
              <a:t>Explain the significance of ND, SD, NE, WY, CO, KS, NM, OK and TX in regards to energy production.</a:t>
            </a:r>
          </a:p>
          <a:p>
            <a:pPr marL="525780" indent="-457200">
              <a:buAutoNum type="arabicParenR" startAt="2"/>
            </a:pPr>
            <a:r>
              <a:rPr lang="en-US" sz="2200" dirty="0" smtClean="0"/>
              <a:t>Rank energy consumption by sector and source in 1949 </a:t>
            </a:r>
            <a:r>
              <a:rPr lang="en-US" sz="2200" dirty="0" smtClean="0"/>
              <a:t>and </a:t>
            </a:r>
            <a:r>
              <a:rPr lang="en-US" sz="2200" dirty="0" smtClean="0"/>
              <a:t>2011.</a:t>
            </a:r>
          </a:p>
          <a:p>
            <a:pPr marL="525780" indent="-457200">
              <a:buAutoNum type="arabicParenR" startAt="2"/>
            </a:pPr>
            <a:r>
              <a:rPr lang="en-US" sz="2200" dirty="0" smtClean="0"/>
              <a:t>In which states can you find nuclear power plants?</a:t>
            </a:r>
          </a:p>
          <a:p>
            <a:pPr marL="525780" indent="-457200">
              <a:buAutoNum type="arabicParenR" startAt="2"/>
            </a:pPr>
            <a:r>
              <a:rPr lang="en-US" sz="2200" dirty="0" smtClean="0"/>
              <a:t>What trend do you notice about states that produce hydroelectricity?</a:t>
            </a:r>
          </a:p>
          <a:p>
            <a:pPr marL="525780" indent="-457200">
              <a:buAutoNum type="arabicParenR" startAt="2"/>
            </a:pPr>
            <a:r>
              <a:rPr lang="en-US" sz="2200" dirty="0" smtClean="0"/>
              <a:t>Which sources of energy is Illinois in the top 5 power-generating states? Why do you think that is?</a:t>
            </a:r>
          </a:p>
          <a:p>
            <a:pPr marL="525780" indent="-457200">
              <a:buAutoNum type="arabicParenR" startAt="2"/>
            </a:pPr>
            <a:r>
              <a:rPr lang="en-US" sz="2200" dirty="0" smtClean="0"/>
              <a:t>Explain the trends of imported and exported energy over time</a:t>
            </a:r>
          </a:p>
          <a:p>
            <a:pPr marL="525780" indent="-457200">
              <a:buAutoNum type="arabicParenR" startAt="2"/>
            </a:pPr>
            <a:r>
              <a:rPr lang="en-US" sz="2200" dirty="0" smtClean="0"/>
              <a:t>Prediction – How will energy production and consumption change as developing countries become more developed?</a:t>
            </a:r>
          </a:p>
          <a:p>
            <a:pPr marL="525780" indent="-457200">
              <a:buAutoNum type="arabicParenR" startAt="2"/>
            </a:pPr>
            <a:r>
              <a:rPr lang="en-US" sz="2200" dirty="0" smtClean="0"/>
              <a:t>Make 3 general conclusions from the document about energy sources, production or consumption in the United States and other developed countries.</a:t>
            </a:r>
          </a:p>
          <a:p>
            <a:pPr marL="525780" indent="-457200">
              <a:buAutoNum type="arabicParenR" startAt="2"/>
            </a:pPr>
            <a:endParaRPr lang="en-US" dirty="0" smtClean="0"/>
          </a:p>
          <a:p>
            <a:pPr marL="525780" indent="-457200">
              <a:buAutoNum type="arabicParenR" startAt="2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547440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17</TotalTime>
  <Words>145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Austin</vt:lpstr>
      <vt:lpstr>United States of Energy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United States of Energy</dc:title>
  <dc:creator>00, 00</dc:creator>
  <cp:lastModifiedBy>00, 00</cp:lastModifiedBy>
  <cp:revision>4</cp:revision>
  <dcterms:created xsi:type="dcterms:W3CDTF">2015-02-09T22:34:31Z</dcterms:created>
  <dcterms:modified xsi:type="dcterms:W3CDTF">2016-01-25T18:46:22Z</dcterms:modified>
</cp:coreProperties>
</file>