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4" r:id="rId3"/>
    <p:sldId id="305" r:id="rId4"/>
    <p:sldId id="308" r:id="rId5"/>
    <p:sldId id="310" r:id="rId6"/>
    <p:sldId id="307" r:id="rId7"/>
    <p:sldId id="309" r:id="rId8"/>
    <p:sldId id="311" r:id="rId9"/>
    <p:sldId id="312" r:id="rId10"/>
    <p:sldId id="313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319D-7F69-48A0-A974-AA9D7B86469B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68C4-4AB1-47C7-B920-9807684B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Bid-Rent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572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price and demand for real estate changes as the distance from the CBD increases</a:t>
            </a:r>
          </a:p>
          <a:p>
            <a:r>
              <a:rPr lang="en-US" dirty="0" smtClean="0"/>
              <a:t>Price of land closer to CBD is higher</a:t>
            </a:r>
          </a:p>
          <a:p>
            <a:r>
              <a:rPr lang="en-US" dirty="0" smtClean="0"/>
              <a:t>Different land uses will compete for desirable pieces of property in order to maximize profits</a:t>
            </a:r>
          </a:p>
          <a:p>
            <a:r>
              <a:rPr lang="en-US" dirty="0" smtClean="0"/>
              <a:t>Accessibility increases the potential for more customers</a:t>
            </a:r>
          </a:p>
          <a:p>
            <a:r>
              <a:rPr lang="en-US" dirty="0" smtClean="0"/>
              <a:t>Trade-off between accessibility and cost of land</a:t>
            </a:r>
          </a:p>
          <a:p>
            <a:r>
              <a:rPr lang="en-US" dirty="0" smtClean="0"/>
              <a:t>Where have we seen a similar idea before?</a:t>
            </a:r>
          </a:p>
          <a:p>
            <a:r>
              <a:rPr lang="en-US" dirty="0" smtClean="0"/>
              <a:t>How does this relate to Concentric Zone Model?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2"/>
            <a:ext cx="4038600" cy="269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Pagan\Pictures\My Scans\2010-04 (Apr)\scan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781800" cy="524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3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Pagan\Pictures\My Scans\2010-04 (Apr)\scan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5742">
            <a:off x="731340" y="270147"/>
            <a:ext cx="7632709" cy="6321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2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were a city planner, what would you rather add to your city?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6002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farmers market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Walgreens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auto manufacturing plant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Multiplier Effect</a:t>
            </a:r>
            <a:r>
              <a:rPr lang="en-US" sz="2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the 'snowballing' of economic activity.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4038600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Industry locates in an area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 provides jobs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Workers have money to spend (taxes)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More shops open (taxes)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Services improve (paid for by taxes)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More jobs created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have a Negative Multiplier?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Multiplier Effect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- A phenomenon in which the loss of jobs in one economic sector leads to further job loss in other economic sectors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100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So which would hurt more if it closed?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A farmers market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A library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A Walgreens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An auto manufacturing plant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Fermi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</a:t>
            </a:r>
            <a:r>
              <a:rPr lang="en-US" dirty="0" smtClean="0"/>
              <a:t>Model / Urban Realm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Chauncey Harris (Multiple Nuclei)</a:t>
            </a:r>
          </a:p>
          <a:p>
            <a:r>
              <a:rPr lang="en-US" sz="2400" dirty="0" smtClean="0"/>
              <a:t>Urban area consists of an inner city surrounded by large suburban residential and business areas tied together by a beltway</a:t>
            </a:r>
            <a:endParaRPr lang="en-US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3124200"/>
            <a:ext cx="7071360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Realms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Term used to describe the spatial components of the modern metropolis where each realm is a separate economic, social and political entity that is linked together to form the large metropolitan framework</a:t>
            </a:r>
          </a:p>
          <a:p>
            <a:r>
              <a:rPr lang="en-US" sz="2000" dirty="0" smtClean="0"/>
              <a:t>Today’s outer cities (edge cities) are not satellites of the central city; they are shaping the metropolis</a:t>
            </a:r>
          </a:p>
          <a:p>
            <a:r>
              <a:rPr lang="en-US" sz="2000" dirty="0" smtClean="0"/>
              <a:t>CBD is losing dominance</a:t>
            </a:r>
          </a:p>
          <a:p>
            <a:r>
              <a:rPr lang="en-US" sz="2000" dirty="0" smtClean="0"/>
              <a:t>Ties loosened to central city but other suburbs as well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2" descr="deblij_ch09_fig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30755"/>
            <a:ext cx="3954285" cy="5552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2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connected to what?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590801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betSoup Tilt BT" pitchFamily="82" charset="0"/>
              </a:rPr>
              <a:t>City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betSoup Tilt BT" pitchFamily="82" charset="0"/>
              </a:rPr>
              <a:t>Urbanized Area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betSoup Tilt BT" pitchFamily="82" charset="0"/>
              </a:rPr>
              <a:t>Metropolitan Area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betSoup Tilt BT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038600" cy="2286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A functional area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A continuously built up area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itchFamily="82" charset="0"/>
              </a:rPr>
              <a:t>A legal entity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Pop Density &gt; 1000/sq mile)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Area with at least 50,000 and adjacent counties with density of 25 people/ sq mile and 50% work in central city.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3276600" y="1371600"/>
            <a:ext cx="2133600" cy="1600200"/>
          </a:xfrm>
          <a:prstGeom prst="bentConnector3">
            <a:avLst>
              <a:gd name="adj1" fmla="val 66631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6343650" y="2228850"/>
            <a:ext cx="2095500" cy="198120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10000" y="2133600"/>
            <a:ext cx="1447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86200" y="1600200"/>
            <a:ext cx="1143000" cy="1066800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71500" y="4076700"/>
            <a:ext cx="1905000" cy="158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le:Core Based Statistical Are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72576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9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444838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6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6495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Urban Hierarchy and Megalopolis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09600"/>
            <a:ext cx="8610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357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Bid-Rent Theory</vt:lpstr>
      <vt:lpstr>If you were a city planner, what would you rather add to your city?</vt:lpstr>
      <vt:lpstr>Can you have a Negative Multiplier?</vt:lpstr>
      <vt:lpstr>Peripheral Model / Urban Realm</vt:lpstr>
      <vt:lpstr>Urban Realms Model</vt:lpstr>
      <vt:lpstr>What is connected to what?</vt:lpstr>
      <vt:lpstr>PowerPoint Presentation</vt:lpstr>
      <vt:lpstr>Examples?</vt:lpstr>
      <vt:lpstr>Urban Hierarchy and Megalopolis</vt:lpstr>
      <vt:lpstr>Density gradient</vt:lpstr>
      <vt:lpstr>PowerPoint Presentation</vt:lpstr>
    </vt:vector>
  </TitlesOfParts>
  <Company>IPSD #204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Instructional Technology</dc:creator>
  <cp:lastModifiedBy>00, 00</cp:lastModifiedBy>
  <cp:revision>111</cp:revision>
  <dcterms:created xsi:type="dcterms:W3CDTF">2010-04-20T16:35:17Z</dcterms:created>
  <dcterms:modified xsi:type="dcterms:W3CDTF">2016-04-13T16:58:10Z</dcterms:modified>
</cp:coreProperties>
</file>