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1" r:id="rId6"/>
    <p:sldId id="262" r:id="rId7"/>
    <p:sldId id="25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2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1BA983-E358-4092-9B36-B85D5361FBA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BA983-E358-4092-9B36-B85D5361FBA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21BA983-E358-4092-9B36-B85D5361FBA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CA22F-FFC5-47E4-854B-48D839C83F6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BA983-E358-4092-9B36-B85D5361FBA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CA22F-FFC5-47E4-854B-48D839C83F6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BA983-E358-4092-9B36-B85D5361FBA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21BA983-E358-4092-9B36-B85D5361FBA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CA22F-FFC5-47E4-854B-48D839C83F6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1BA983-E358-4092-9B36-B85D5361FBA9}"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BA983-E358-4092-9B36-B85D5361FBA9}"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21BA983-E358-4092-9B36-B85D5361FBA9}"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CA22F-FFC5-47E4-854B-48D839C83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21BA983-E358-4092-9B36-B85D5361FBA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CA22F-FFC5-47E4-854B-48D839C83F6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BA983-E358-4092-9B36-B85D5361FBA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CA22F-FFC5-47E4-854B-48D839C83F6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21BA983-E358-4092-9B36-B85D5361FBA9}" type="datetimeFigureOut">
              <a:rPr lang="en-US" smtClean="0"/>
              <a:t>2/20/2018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8CA22F-FFC5-47E4-854B-48D839C83F6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cj9absrXZAhWl3YMKHbaxCdEQjRx6BAgAEAY&amp;url=https%3A%2F%2Ffairtradecampaigns.org%2F2017%2F04%2Fhow-fair-trade-impacts-health-around-the-world%2F&amp;psig=AOvVaw0zYdGbjliZ3IdtJj2lpIPO&amp;ust=1519246982689337" TargetMode="External"/><Relationship Id="rId1" Type="http://schemas.openxmlformats.org/officeDocument/2006/relationships/slideLayout" Target="../slideLayouts/slideLayout4.xml"/><Relationship Id="rId6" Type="http://schemas.openxmlformats.org/officeDocument/2006/relationships/hyperlink" Target="http://www.google.com/url?sa=i&amp;rct=j&amp;q=&amp;esrc=s&amp;source=images&amp;cd=&amp;cad=rja&amp;uact=8&amp;ved=2ahUKEwi-7Y6jsrXZAhVh44MKHU6CB7sQjRx6BAgAEAY&amp;url=http%3A%2F%2Ffairtradekeswick.org.uk%2F&amp;psig=AOvVaw0zYdGbjliZ3IdtJj2lpIPO&amp;ust=1519246982689337" TargetMode="External"/><Relationship Id="rId5" Type="http://schemas.openxmlformats.org/officeDocument/2006/relationships/image" Target="../media/image12.jpeg"/><Relationship Id="rId4" Type="http://schemas.openxmlformats.org/officeDocument/2006/relationships/hyperlink" Target="https://www.google.com/url?sa=i&amp;rct=j&amp;q=&amp;esrc=s&amp;source=images&amp;cd=&amp;cad=rja&amp;uact=8&amp;ved=2ahUKEwi-7Y6jsrXZAhVh44MKHU6CB7sQjRx6BAgAEAY&amp;url=https%3A%2F%2Ffairtrade2367.weebly.com%2Fpremium.html&amp;psig=AOvVaw0zYdGbjliZ3IdtJj2lpIPO&amp;ust=151924698268933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LKTGWH398Q"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371600"/>
          </a:xfrm>
        </p:spPr>
        <p:txBody>
          <a:bodyPr>
            <a:normAutofit/>
          </a:bodyPr>
          <a:lstStyle/>
          <a:p>
            <a:r>
              <a:rPr lang="en-US" sz="6600" dirty="0" smtClean="0"/>
              <a:t>What is Fair Trade?</a:t>
            </a:r>
            <a:endParaRPr lang="en-US" sz="6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0655"/>
            <a:ext cx="4982980" cy="320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328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3656" y="2743200"/>
            <a:ext cx="8686800" cy="838200"/>
          </a:xfrm>
        </p:spPr>
        <p:txBody>
          <a:bodyPr>
            <a:normAutofit/>
          </a:bodyPr>
          <a:lstStyle/>
          <a:p>
            <a:r>
              <a:rPr lang="en-US" sz="2200" dirty="0" smtClean="0"/>
              <a:t>Fair trade is an organized international non-governmental, non-profit organization.</a:t>
            </a:r>
            <a:endParaRPr lang="en-US" sz="2200" dirty="0"/>
          </a:p>
        </p:txBody>
      </p:sp>
      <p:sp>
        <p:nvSpPr>
          <p:cNvPr id="4" name="Content Placeholder 3"/>
          <p:cNvSpPr>
            <a:spLocks noGrp="1"/>
          </p:cNvSpPr>
          <p:nvPr>
            <p:ph sz="quarter" idx="14"/>
          </p:nvPr>
        </p:nvSpPr>
        <p:spPr>
          <a:xfrm>
            <a:off x="152400" y="3505200"/>
            <a:ext cx="8793164" cy="1752600"/>
          </a:xfrm>
        </p:spPr>
        <p:txBody>
          <a:bodyPr>
            <a:normAutofit/>
          </a:bodyPr>
          <a:lstStyle/>
          <a:p>
            <a:r>
              <a:rPr lang="en-US" sz="2200" dirty="0" smtClean="0"/>
              <a:t>It is an approach to empower developing country producers and promoting sustainability.</a:t>
            </a:r>
          </a:p>
          <a:p>
            <a:r>
              <a:rPr lang="en-US" sz="2200" dirty="0"/>
              <a:t>It is an alternative approach to conventional trade based on a partnership between producers and consumers</a:t>
            </a:r>
          </a:p>
          <a:p>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094" y="76200"/>
            <a:ext cx="2659506" cy="265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005197"/>
            <a:ext cx="3352800" cy="177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42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562600" y="2895600"/>
            <a:ext cx="3480216" cy="2514600"/>
          </a:xfrm>
        </p:spPr>
        <p:txBody>
          <a:bodyPr>
            <a:normAutofit/>
          </a:bodyPr>
          <a:lstStyle/>
          <a:p>
            <a:r>
              <a:rPr lang="en-US" dirty="0" smtClean="0"/>
              <a:t>It helps make sure that the people that produce the products in developing countries get fair pay for their work.</a:t>
            </a:r>
            <a:endParaRPr lang="en-US" dirty="0"/>
          </a:p>
        </p:txBody>
      </p:sp>
      <p:pic>
        <p:nvPicPr>
          <p:cNvPr id="2052" name="Picture 4" descr="User-uploaded Con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 y="152400"/>
            <a:ext cx="5380220" cy="66386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79238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418" y="276034"/>
            <a:ext cx="5562600" cy="1252728"/>
          </a:xfrm>
        </p:spPr>
        <p:txBody>
          <a:bodyPr>
            <a:normAutofit fontScale="90000"/>
          </a:bodyPr>
          <a:lstStyle/>
          <a:p>
            <a:r>
              <a:rPr lang="en-US" dirty="0" smtClean="0"/>
              <a:t>Fair Trade and Child Labor</a:t>
            </a:r>
            <a:endParaRPr lang="en-US" dirty="0"/>
          </a:p>
        </p:txBody>
      </p:sp>
      <p:sp>
        <p:nvSpPr>
          <p:cNvPr id="3" name="Content Placeholder 2"/>
          <p:cNvSpPr>
            <a:spLocks noGrp="1"/>
          </p:cNvSpPr>
          <p:nvPr>
            <p:ph sz="quarter" idx="13"/>
          </p:nvPr>
        </p:nvSpPr>
        <p:spPr>
          <a:xfrm>
            <a:off x="48719" y="2895677"/>
            <a:ext cx="4142282" cy="3770454"/>
          </a:xfrm>
        </p:spPr>
        <p:txBody>
          <a:bodyPr>
            <a:normAutofit fontScale="92500" lnSpcReduction="10000"/>
          </a:bodyPr>
          <a:lstStyle/>
          <a:p>
            <a:r>
              <a:rPr lang="en-US" dirty="0" smtClean="0"/>
              <a:t>Hundreds of children work in cocoa plantations in West Africa under terrible conditions. Many of them were taken away from their families by force and are treated as real slaves by the plantation owners. They cannot return to their families. They may have never tasted chocolate in their lives.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7625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81525" y="5181600"/>
            <a:ext cx="3981450" cy="1015663"/>
          </a:xfrm>
          <a:prstGeom prst="rect">
            <a:avLst/>
          </a:prstGeom>
        </p:spPr>
        <p:txBody>
          <a:bodyPr wrap="square">
            <a:spAutoFit/>
          </a:bodyPr>
          <a:lstStyle/>
          <a:p>
            <a:r>
              <a:rPr lang="en-US" sz="2000" b="1" dirty="0" smtClean="0">
                <a:solidFill>
                  <a:schemeClr val="accent1">
                    <a:lumMod val="75000"/>
                  </a:schemeClr>
                </a:solidFill>
              </a:rPr>
              <a:t>Fair Trade tries to secure a better future for farmers and workers in developing countries</a:t>
            </a:r>
            <a:endParaRPr lang="en-US" sz="2000" b="1" dirty="0">
              <a:solidFill>
                <a:schemeClr val="accent1">
                  <a:lumMod val="75000"/>
                </a:schemeClr>
              </a:solidFill>
            </a:endParaRPr>
          </a:p>
        </p:txBody>
      </p:sp>
    </p:spTree>
    <p:extLst>
      <p:ext uri="{BB962C8B-B14F-4D97-AF65-F5344CB8AC3E}">
        <p14:creationId xmlns:p14="http://schemas.microsoft.com/office/powerpoint/2010/main" val="108137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5638800" cy="1252728"/>
          </a:xfrm>
        </p:spPr>
        <p:txBody>
          <a:bodyPr/>
          <a:lstStyle/>
          <a:p>
            <a:r>
              <a:rPr lang="en-US" dirty="0" smtClean="0"/>
              <a:t>Fair – Trade Products</a:t>
            </a:r>
            <a:endParaRPr lang="en-US" dirty="0"/>
          </a:p>
        </p:txBody>
      </p:sp>
      <p:sp>
        <p:nvSpPr>
          <p:cNvPr id="3" name="Content Placeholder 2"/>
          <p:cNvSpPr>
            <a:spLocks noGrp="1"/>
          </p:cNvSpPr>
          <p:nvPr>
            <p:ph sz="quarter" idx="13"/>
          </p:nvPr>
        </p:nvSpPr>
        <p:spPr>
          <a:xfrm>
            <a:off x="76200" y="4095594"/>
            <a:ext cx="3657600" cy="2610006"/>
          </a:xfrm>
        </p:spPr>
        <p:txBody>
          <a:bodyPr>
            <a:normAutofit/>
          </a:bodyPr>
          <a:lstStyle/>
          <a:p>
            <a:r>
              <a:rPr lang="en-US" sz="2200" dirty="0" smtClean="0"/>
              <a:t>Coffee	Sports Balls</a:t>
            </a:r>
          </a:p>
          <a:p>
            <a:r>
              <a:rPr lang="en-US" sz="2200" dirty="0" smtClean="0"/>
              <a:t>Cocoa	Handicrafts</a:t>
            </a:r>
          </a:p>
          <a:p>
            <a:r>
              <a:rPr lang="en-US" sz="2200" dirty="0" smtClean="0"/>
              <a:t>Sugar             Clothes</a:t>
            </a:r>
          </a:p>
          <a:p>
            <a:r>
              <a:rPr lang="en-US" sz="2200" dirty="0" smtClean="0"/>
              <a:t>Tea                  Cotton</a:t>
            </a:r>
          </a:p>
          <a:p>
            <a:r>
              <a:rPr lang="en-US" sz="2200" dirty="0" smtClean="0"/>
              <a:t>Bananas         Wine</a:t>
            </a:r>
          </a:p>
          <a:p>
            <a:r>
              <a:rPr lang="en-US" sz="2200" dirty="0" smtClean="0"/>
              <a:t>Honey             Fresh Fruit</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350594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C:\Users\mjohnson\AppData\Local\Microsoft\Windows\Temporary Internet Files\Content.IE5\0O6E6QZM\20170311_152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514725"/>
            <a:ext cx="553720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5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225" y="152400"/>
            <a:ext cx="4625975" cy="1252728"/>
          </a:xfrm>
        </p:spPr>
        <p:txBody>
          <a:bodyPr>
            <a:normAutofit fontScale="90000"/>
          </a:bodyPr>
          <a:lstStyle/>
          <a:p>
            <a:r>
              <a:rPr lang="en-US" dirty="0" smtClean="0"/>
              <a:t>What is the Fair Trade Premium?</a:t>
            </a:r>
            <a:endParaRPr lang="en-US" dirty="0"/>
          </a:p>
        </p:txBody>
      </p:sp>
      <p:sp>
        <p:nvSpPr>
          <p:cNvPr id="3" name="Content Placeholder 2"/>
          <p:cNvSpPr>
            <a:spLocks noGrp="1"/>
          </p:cNvSpPr>
          <p:nvPr>
            <p:ph sz="quarter" idx="13"/>
          </p:nvPr>
        </p:nvSpPr>
        <p:spPr>
          <a:xfrm>
            <a:off x="0" y="2514600"/>
            <a:ext cx="4933950" cy="2883408"/>
          </a:xfrm>
        </p:spPr>
        <p:txBody>
          <a:bodyPr>
            <a:normAutofit/>
          </a:bodyPr>
          <a:lstStyle/>
          <a:p>
            <a:r>
              <a:rPr lang="en-US" sz="2200" dirty="0"/>
              <a:t>B</a:t>
            </a:r>
            <a:r>
              <a:rPr lang="en-US" sz="2200" dirty="0" smtClean="0"/>
              <a:t>etter price for their products.</a:t>
            </a:r>
          </a:p>
          <a:p>
            <a:r>
              <a:rPr lang="en-US" sz="2200" dirty="0" smtClean="0"/>
              <a:t>Guarantees a minimum price for the products of small producers.</a:t>
            </a:r>
          </a:p>
          <a:p>
            <a:r>
              <a:rPr lang="en-US" sz="2200" dirty="0"/>
              <a:t>C</a:t>
            </a:r>
            <a:r>
              <a:rPr lang="en-US" sz="2200" dirty="0" smtClean="0"/>
              <a:t>reates millions of jobs and improves their living conditions.</a:t>
            </a:r>
            <a:endParaRPr lang="en-US" sz="2200" dirty="0"/>
          </a:p>
        </p:txBody>
      </p:sp>
      <p:sp>
        <p:nvSpPr>
          <p:cNvPr id="4" name="Content Placeholder 3"/>
          <p:cNvSpPr>
            <a:spLocks noGrp="1"/>
          </p:cNvSpPr>
          <p:nvPr>
            <p:ph sz="quarter" idx="14"/>
          </p:nvPr>
        </p:nvSpPr>
        <p:spPr>
          <a:xfrm>
            <a:off x="4933950" y="4495799"/>
            <a:ext cx="4069842" cy="2362200"/>
          </a:xfrm>
        </p:spPr>
        <p:txBody>
          <a:bodyPr>
            <a:normAutofit/>
          </a:bodyPr>
          <a:lstStyle/>
          <a:p>
            <a:r>
              <a:rPr lang="en-US" sz="2200" dirty="0" smtClean="0"/>
              <a:t>Extra money is paid on top of the minimum.</a:t>
            </a:r>
          </a:p>
          <a:p>
            <a:r>
              <a:rPr lang="en-US" sz="2200" dirty="0" smtClean="0"/>
              <a:t>Farmers invest in social, environmental and development projects. They can help their community.</a:t>
            </a:r>
            <a:endParaRPr lang="en-US" sz="2200" dirty="0"/>
          </a:p>
        </p:txBody>
      </p:sp>
      <p:pic>
        <p:nvPicPr>
          <p:cNvPr id="7170" name="Picture 2" descr="Image result for fair trade premi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733800" cy="24861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air trade premiu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3200400" cy="24042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1514475"/>
            <a:ext cx="39052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92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where the money goes.</a:t>
            </a:r>
            <a:endParaRPr lang="en-US" dirty="0"/>
          </a:p>
        </p:txBody>
      </p:sp>
      <p:pic>
        <p:nvPicPr>
          <p:cNvPr id="4099" name="Picture 3" descr="C:\Users\mjohnson\AppData\Local\Microsoft\Windows\Temporary Internet Files\Content.IE5\TSLX27GA\20170311_1527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7577"/>
            <a:ext cx="9014085" cy="507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Trade Video</a:t>
            </a:r>
            <a:endParaRPr lang="en-US" dirty="0"/>
          </a:p>
        </p:txBody>
      </p:sp>
      <p:sp>
        <p:nvSpPr>
          <p:cNvPr id="3" name="Content Placeholder 2"/>
          <p:cNvSpPr>
            <a:spLocks noGrp="1"/>
          </p:cNvSpPr>
          <p:nvPr>
            <p:ph sz="quarter" idx="13"/>
          </p:nvPr>
        </p:nvSpPr>
        <p:spPr>
          <a:xfrm>
            <a:off x="685800" y="3429000"/>
            <a:ext cx="7781546" cy="1054608"/>
          </a:xfrm>
        </p:spPr>
        <p:txBody>
          <a:bodyPr/>
          <a:lstStyle/>
          <a:p>
            <a:r>
              <a:rPr lang="en-US" dirty="0">
                <a:hlinkClick r:id="rId2"/>
              </a:rPr>
              <a:t>https://</a:t>
            </a:r>
            <a:r>
              <a:rPr lang="en-US" dirty="0" smtClean="0">
                <a:hlinkClick r:id="rId2"/>
              </a:rPr>
              <a:t>www.youtube.com/watch?v=PLKTGWH398Q</a:t>
            </a:r>
            <a:endParaRPr lang="en-US" dirty="0" smtClean="0"/>
          </a:p>
          <a:p>
            <a:endParaRPr lang="en-US" dirty="0"/>
          </a:p>
        </p:txBody>
      </p:sp>
    </p:spTree>
    <p:extLst>
      <p:ext uri="{BB962C8B-B14F-4D97-AF65-F5344CB8AC3E}">
        <p14:creationId xmlns:p14="http://schemas.microsoft.com/office/powerpoint/2010/main" val="3498795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TotalTime>
  <Words>217</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Waveform</vt:lpstr>
      <vt:lpstr>What is Fair Trade?</vt:lpstr>
      <vt:lpstr>PowerPoint Presentation</vt:lpstr>
      <vt:lpstr>PowerPoint Presentation</vt:lpstr>
      <vt:lpstr>Fair Trade and Child Labor</vt:lpstr>
      <vt:lpstr>Fair – Trade Products</vt:lpstr>
      <vt:lpstr>What is the Fair Trade Premium?</vt:lpstr>
      <vt:lpstr>Example of where the money goes.</vt:lpstr>
      <vt:lpstr>Fair Trade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Fair Trade</dc:title>
  <dc:creator>00, 00</dc:creator>
  <cp:lastModifiedBy>00, 00</cp:lastModifiedBy>
  <cp:revision>8</cp:revision>
  <dcterms:created xsi:type="dcterms:W3CDTF">2018-02-20T20:12:52Z</dcterms:created>
  <dcterms:modified xsi:type="dcterms:W3CDTF">2018-02-20T21:08:43Z</dcterms:modified>
</cp:coreProperties>
</file>