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_pw8duzG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2461"/>
          </a:xfrm>
        </p:spPr>
        <p:txBody>
          <a:bodyPr/>
          <a:lstStyle/>
          <a:p>
            <a:r>
              <a:rPr lang="en-US" i="1" dirty="0" smtClean="0"/>
              <a:t>With your group…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070361"/>
            <a:ext cx="8042276" cy="4343400"/>
          </a:xfrm>
        </p:spPr>
        <p:txBody>
          <a:bodyPr/>
          <a:lstStyle/>
          <a:p>
            <a:r>
              <a:rPr lang="en-US" dirty="0" smtClean="0"/>
              <a:t>Discuss:</a:t>
            </a:r>
          </a:p>
          <a:p>
            <a:pPr lvl="1"/>
            <a:r>
              <a:rPr lang="en-US" dirty="0" smtClean="0"/>
              <a:t>What is </a:t>
            </a:r>
            <a:r>
              <a:rPr lang="en-US" dirty="0"/>
              <a:t>g</a:t>
            </a:r>
            <a:r>
              <a:rPr lang="en-US" dirty="0" smtClean="0"/>
              <a:t>eography?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is HUMAN geography?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Why is it important to study geography?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394" y="3427559"/>
            <a:ext cx="4837443" cy="32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6701"/>
            <a:ext cx="8042276" cy="785457"/>
          </a:xfrm>
        </p:spPr>
        <p:txBody>
          <a:bodyPr/>
          <a:lstStyle/>
          <a:p>
            <a:r>
              <a:rPr lang="en-US" i="1" u="sng" dirty="0" smtClean="0"/>
              <a:t>What is Human Geography?</a:t>
            </a:r>
            <a:endParaRPr lang="en-US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6" y="949890"/>
            <a:ext cx="8724793" cy="43434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Geo </a:t>
            </a:r>
            <a:r>
              <a:rPr lang="en-US" sz="2000" dirty="0" smtClean="0"/>
              <a:t>means “Earth”, </a:t>
            </a:r>
            <a:r>
              <a:rPr lang="en-US" sz="2000" i="1" dirty="0" err="1" smtClean="0"/>
              <a:t>graphy</a:t>
            </a:r>
            <a:r>
              <a:rPr lang="en-US" sz="2000" dirty="0" smtClean="0"/>
              <a:t> means “to write”</a:t>
            </a:r>
          </a:p>
          <a:p>
            <a:pPr lvl="1"/>
            <a:r>
              <a:rPr lang="en-US" sz="2000" dirty="0" smtClean="0"/>
              <a:t>Geography is the study of where things are found on the Earth’s surface and the reasons for the locations</a:t>
            </a:r>
          </a:p>
          <a:p>
            <a:pPr lvl="1"/>
            <a:r>
              <a:rPr lang="en-US" sz="2000" dirty="0" smtClean="0"/>
              <a:t>Geographers (you!) answer where? </a:t>
            </a:r>
            <a:r>
              <a:rPr lang="en-US" sz="2000" dirty="0"/>
              <a:t>a</a:t>
            </a:r>
            <a:r>
              <a:rPr lang="en-US" sz="2000" dirty="0" smtClean="0"/>
              <a:t>nd why?</a:t>
            </a:r>
            <a:endParaRPr lang="en-US" sz="2000" dirty="0"/>
          </a:p>
          <a:p>
            <a:r>
              <a:rPr lang="en-US" sz="2000" dirty="0" smtClean="0"/>
              <a:t>Human geography deals with how human activities affect or are influenced by the Earth’s surface</a:t>
            </a:r>
          </a:p>
          <a:p>
            <a:pPr lvl="1"/>
            <a:r>
              <a:rPr lang="en-US" sz="2000" dirty="0" smtClean="0"/>
              <a:t>Where are people and activities found on Earth?</a:t>
            </a:r>
          </a:p>
          <a:p>
            <a:pPr lvl="1"/>
            <a:r>
              <a:rPr lang="en-US" sz="2000" dirty="0" smtClean="0"/>
              <a:t>Why are they found there?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184" y="3777241"/>
            <a:ext cx="4968552" cy="29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is it important to study geography?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I don’t want you to end up like these people!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7_pw8duzGUg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65</TotalTime>
  <Words>121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Breeze</vt:lpstr>
      <vt:lpstr>With your group…</vt:lpstr>
      <vt:lpstr>What is Human Geography?</vt:lpstr>
      <vt:lpstr>Why is it important to study geography?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 your group…</dc:title>
  <dc:creator>Kate Ruttenberg</dc:creator>
  <cp:lastModifiedBy>00, 00</cp:lastModifiedBy>
  <cp:revision>6</cp:revision>
  <dcterms:created xsi:type="dcterms:W3CDTF">2014-06-24T17:18:05Z</dcterms:created>
  <dcterms:modified xsi:type="dcterms:W3CDTF">2016-08-08T14:49:44Z</dcterms:modified>
</cp:coreProperties>
</file>