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7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20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7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0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5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9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0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9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7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4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717D4-E8FB-4856-9323-D3AD9FBD7524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43DAA-8730-4506-A3F1-3A8D296E7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2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deBlij</a:t>
            </a:r>
            <a:r>
              <a:rPr lang="en-US" dirty="0" smtClean="0"/>
              <a:t> pages 12-15…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a sentence (or 2 or 3) using the following words:</a:t>
            </a:r>
          </a:p>
          <a:p>
            <a:pPr lvl="1"/>
            <a:r>
              <a:rPr lang="en-US" dirty="0" smtClean="0"/>
              <a:t>Spatial perspective</a:t>
            </a:r>
          </a:p>
          <a:p>
            <a:pPr lvl="1"/>
            <a:r>
              <a:rPr lang="en-US" dirty="0" smtClean="0"/>
              <a:t>Sense of place</a:t>
            </a:r>
          </a:p>
          <a:p>
            <a:pPr lvl="1"/>
            <a:r>
              <a:rPr lang="en-US" dirty="0" smtClean="0"/>
              <a:t>Perceptions of place</a:t>
            </a:r>
          </a:p>
          <a:p>
            <a:pPr lvl="1"/>
            <a:r>
              <a:rPr lang="en-US" dirty="0" smtClean="0"/>
              <a:t>Spatial interaction</a:t>
            </a:r>
          </a:p>
          <a:p>
            <a:pPr lvl="1"/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Connectivity</a:t>
            </a:r>
          </a:p>
          <a:p>
            <a:pPr lvl="1"/>
            <a:r>
              <a:rPr lang="en-US" dirty="0" smtClean="0"/>
              <a:t>Cultural landscape</a:t>
            </a:r>
          </a:p>
          <a:p>
            <a:pPr lvl="1"/>
            <a:r>
              <a:rPr lang="en-US" dirty="0" smtClean="0"/>
              <a:t>Sequent </a:t>
            </a:r>
            <a:r>
              <a:rPr lang="en-US" dirty="0" err="1" smtClean="0"/>
              <a:t>occupance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529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Using deBlij pages 12-15…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deBlij pages 12-15…</dc:title>
  <dc:creator>00, 00</dc:creator>
  <cp:lastModifiedBy>00, 00</cp:lastModifiedBy>
  <cp:revision>2</cp:revision>
  <dcterms:created xsi:type="dcterms:W3CDTF">2014-09-08T14:44:47Z</dcterms:created>
  <dcterms:modified xsi:type="dcterms:W3CDTF">2014-09-08T14:48:03Z</dcterms:modified>
</cp:coreProperties>
</file>