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August 08,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August 08,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B385921-A91A-409C-921C-0E0EC1E750EC}" type="datetime2">
              <a:rPr lang="en-US" smtClean="0"/>
              <a:t>Monday, August 08,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that we will study in AP Human Geo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233161" y="1068224"/>
            <a:ext cx="2116790" cy="548640"/>
          </a:xfrm>
        </p:spPr>
        <p:txBody>
          <a:bodyPr>
            <a:normAutofit/>
          </a:bodyPr>
          <a:lstStyle/>
          <a:p>
            <a:r>
              <a:rPr lang="en-US" sz="1600" b="1" u="sng" dirty="0" smtClean="0"/>
              <a:t>1</a:t>
            </a:r>
            <a:r>
              <a:rPr lang="en-US" sz="1600" b="1" u="sng" baseline="30000" dirty="0" smtClean="0"/>
              <a:t>st</a:t>
            </a:r>
            <a:r>
              <a:rPr lang="en-US" sz="1600" b="1" u="sng" dirty="0" smtClean="0"/>
              <a:t> Semester</a:t>
            </a:r>
            <a:endParaRPr lang="en-US" sz="1600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6576" y="1701848"/>
            <a:ext cx="4586068" cy="320103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b="0" dirty="0" smtClean="0"/>
              <a:t>Basic Geographical Concepts (Ch. 1)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Population (Ch. 2)/Migration (Ch. 3)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Culture (Ch. 4)/Language (Ch. 5)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Religion (Ch. 6)/Ethnicity (Ch. 7)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862244" y="1069933"/>
            <a:ext cx="1905883" cy="548640"/>
          </a:xfrm>
        </p:spPr>
        <p:txBody>
          <a:bodyPr>
            <a:noAutofit/>
          </a:bodyPr>
          <a:lstStyle/>
          <a:p>
            <a:r>
              <a:rPr lang="en-US" sz="1600" b="1" u="sng" dirty="0" smtClean="0"/>
              <a:t>2</a:t>
            </a:r>
            <a:r>
              <a:rPr lang="en-US" sz="1600" b="1" u="sng" baseline="30000" dirty="0" smtClean="0"/>
              <a:t>nd</a:t>
            </a:r>
            <a:r>
              <a:rPr lang="en-US" sz="1600" b="1" u="sng" dirty="0" smtClean="0"/>
              <a:t> Semester</a:t>
            </a:r>
            <a:endParaRPr lang="en-US" sz="1600" b="1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517739" y="1701848"/>
            <a:ext cx="4626261" cy="3361778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2000" b="0" dirty="0" smtClean="0"/>
              <a:t>Political Organization of Space (Ch. 8)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Economic Development (Ch. 9)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Food and Agriculture (Ch. 10)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Industry (Ch. 11)/Services (Ch. 12)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Urban Patterns (Ch. 13)</a:t>
            </a:r>
            <a:endParaRPr lang="en-US" sz="20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237141" y="5079701"/>
            <a:ext cx="8906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Which topic do you think you are most interested in learning about this year? Why?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07730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your group </a:t>
            </a:r>
            <a:r>
              <a:rPr lang="en-US" smtClean="0"/>
              <a:t>of 3-4: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5083" y="1100628"/>
            <a:ext cx="8713931" cy="537760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SKIM your given chapter, I’m not asking you to read in-depth!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Create a poster to teach the class about your unit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Your poster should include the following:</a:t>
            </a:r>
          </a:p>
          <a:p>
            <a:pPr marL="0" indent="0"/>
            <a:endParaRPr lang="en-US" sz="2400" dirty="0" smtClean="0"/>
          </a:p>
          <a:p>
            <a:pPr lvl="3">
              <a:buFont typeface="Arial"/>
              <a:buChar char="•"/>
            </a:pPr>
            <a:r>
              <a:rPr lang="en-US" sz="2400" dirty="0" smtClean="0"/>
              <a:t>Key </a:t>
            </a:r>
            <a:r>
              <a:rPr lang="en-US" sz="2400" dirty="0"/>
              <a:t>Issue Questions of your chapter (there are 4 for every chapter</a:t>
            </a:r>
            <a:r>
              <a:rPr lang="en-US" sz="2400" dirty="0" smtClean="0"/>
              <a:t>)</a:t>
            </a:r>
          </a:p>
          <a:p>
            <a:pPr marL="237744" lvl="2" indent="0">
              <a:buNone/>
            </a:pPr>
            <a:endParaRPr lang="en-US" sz="2400" dirty="0" smtClean="0"/>
          </a:p>
          <a:p>
            <a:pPr lvl="3">
              <a:buFont typeface="Arial"/>
              <a:buChar char="•"/>
            </a:pPr>
            <a:r>
              <a:rPr lang="en-US" sz="2400" dirty="0" smtClean="0"/>
              <a:t>A short description (2-3 sentences) of your chapter - look at the yellow page at the beginning of each chapter</a:t>
            </a:r>
          </a:p>
          <a:p>
            <a:pPr marL="237744" lvl="2" indent="0">
              <a:buNone/>
            </a:pPr>
            <a:endParaRPr lang="en-US" sz="2400" dirty="0" smtClean="0"/>
          </a:p>
          <a:p>
            <a:pPr lvl="3">
              <a:buFont typeface="Arial"/>
              <a:buChar char="•"/>
            </a:pPr>
            <a:r>
              <a:rPr lang="en-US" sz="2400" dirty="0" smtClean="0"/>
              <a:t>Description of an interesting picture or graphic from the chapter</a:t>
            </a:r>
          </a:p>
          <a:p>
            <a:pPr marL="237744" lvl="2" indent="0">
              <a:buNone/>
            </a:pPr>
            <a:endParaRPr lang="en-US" sz="2400" dirty="0" smtClean="0"/>
          </a:p>
          <a:p>
            <a:pPr lvl="3">
              <a:buFont typeface="Arial"/>
              <a:buChar char="•"/>
            </a:pPr>
            <a:r>
              <a:rPr lang="en-US" sz="2400" dirty="0" smtClean="0"/>
              <a:t>A sentence on why your group thinks we study this topic in Human Geo</a:t>
            </a:r>
          </a:p>
          <a:p>
            <a:pPr lvl="2"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 smtClean="0"/>
              <a:t>Make them neat and organized!  You will be sharing your poster with the class!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0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 smtClean="0"/>
              <a:t>Exit Slip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20" y="1100628"/>
            <a:ext cx="9041450" cy="388157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After hearing the presentations: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- What did you learn about at least one of the topics?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- Which seems most interesting?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- Which seems least interesting?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- Explain your response.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68663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93</TotalTime>
  <Words>236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Units that we will study in AP Human Geo</vt:lpstr>
      <vt:lpstr>With your group of 3-4:</vt:lpstr>
      <vt:lpstr>Exit Slip</vt:lpstr>
    </vt:vector>
  </TitlesOfParts>
  <Company>University of Illinois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Units that we will study in AP Human Geo</dc:title>
  <dc:creator>Kate Ruttenberg</dc:creator>
  <cp:lastModifiedBy>00, 00</cp:lastModifiedBy>
  <cp:revision>7</cp:revision>
  <dcterms:created xsi:type="dcterms:W3CDTF">2014-06-24T20:33:37Z</dcterms:created>
  <dcterms:modified xsi:type="dcterms:W3CDTF">2016-08-08T16:23:40Z</dcterms:modified>
</cp:coreProperties>
</file>